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4"/>
  </p:sldMasterIdLst>
  <p:sldIdLst>
    <p:sldId id="256" r:id="rId5"/>
    <p:sldId id="322" r:id="rId6"/>
    <p:sldId id="300" r:id="rId7"/>
    <p:sldId id="299" r:id="rId8"/>
    <p:sldId id="278" r:id="rId9"/>
    <p:sldId id="301" r:id="rId10"/>
    <p:sldId id="302" r:id="rId11"/>
    <p:sldId id="325" r:id="rId12"/>
    <p:sldId id="304" r:id="rId13"/>
    <p:sldId id="303" r:id="rId14"/>
    <p:sldId id="280" r:id="rId15"/>
    <p:sldId id="281" r:id="rId16"/>
    <p:sldId id="305" r:id="rId17"/>
    <p:sldId id="312" r:id="rId18"/>
    <p:sldId id="307" r:id="rId19"/>
    <p:sldId id="306" r:id="rId20"/>
    <p:sldId id="323" r:id="rId21"/>
    <p:sldId id="308" r:id="rId22"/>
    <p:sldId id="290" r:id="rId23"/>
    <p:sldId id="295" r:id="rId24"/>
    <p:sldId id="319" r:id="rId25"/>
    <p:sldId id="320" r:id="rId26"/>
    <p:sldId id="309" r:id="rId27"/>
    <p:sldId id="310" r:id="rId28"/>
    <p:sldId id="315" r:id="rId29"/>
    <p:sldId id="321" r:id="rId30"/>
    <p:sldId id="316" r:id="rId31"/>
    <p:sldId id="314" r:id="rId32"/>
    <p:sldId id="311" r:id="rId33"/>
    <p:sldId id="289" r:id="rId34"/>
    <p:sldId id="317" r:id="rId35"/>
    <p:sldId id="324" r:id="rId36"/>
    <p:sldId id="26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427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6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85271D-F14D-4FB5-A825-7AE09AA042AE}" type="doc">
      <dgm:prSet loTypeId="urn:microsoft.com/office/officeart/2005/8/layout/hProcess9" loCatId="process" qsTypeId="urn:microsoft.com/office/officeart/2005/8/quickstyle/3d2" qsCatId="3D" csTypeId="urn:microsoft.com/office/officeart/2005/8/colors/colorful5" csCatId="colorful" phldr="1"/>
      <dgm:spPr/>
    </dgm:pt>
    <dgm:pt modelId="{D563E99B-5959-4E37-909B-E65AA59EA476}">
      <dgm:prSet phldrT="[텍스트]" custT="1"/>
      <dgm:spPr/>
      <dgm:t>
        <a:bodyPr/>
        <a:lstStyle/>
        <a:p>
          <a:pPr algn="ctr" latinLnBrk="1"/>
          <a:r>
            <a: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Test Basis </a:t>
          </a:r>
          <a:r>
            <a: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준비</a:t>
          </a:r>
        </a:p>
      </dgm:t>
    </dgm:pt>
    <dgm:pt modelId="{4383B8C9-2718-4E74-A571-ED1CBA085A13}" type="parTrans" cxnId="{788B44DA-C743-40A8-8BDE-4E6F37AEB8F8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8BDD8D-5774-4BE7-AD75-E18807DBB472}" type="sibTrans" cxnId="{788B44DA-C743-40A8-8BDE-4E6F37AEB8F8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84C53A-8D6F-4FA3-9059-F5EA98716A7D}">
      <dgm:prSet phldrT="[텍스트]" custT="1"/>
      <dgm:spPr/>
      <dgm:t>
        <a:bodyPr/>
        <a:lstStyle/>
        <a:p>
          <a:pPr algn="ctr" latinLnBrk="1"/>
          <a:r>
            <a: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테스트 스펙 이해</a:t>
          </a:r>
          <a:endParaRPr lang="en-US" altLang="ko-KR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470087-4536-4B51-B100-5A5991FD74FE}" type="parTrans" cxnId="{FFD9595D-7A47-4573-9C34-C96C35FE6335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28FDCF-89E0-4DCB-BB99-D1420253A295}" type="sibTrans" cxnId="{FFD9595D-7A47-4573-9C34-C96C35FE6335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1DC0BB-608B-45AF-85CE-694DF1A0E786}">
      <dgm:prSet phldrT="[텍스트]" custT="1"/>
      <dgm:spPr/>
      <dgm:t>
        <a:bodyPr/>
        <a:lstStyle/>
        <a:p>
          <a:pPr algn="ctr" latinLnBrk="1"/>
          <a:r>
            <a: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Domain(</a:t>
          </a:r>
          <a:r>
            <a: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기능</a:t>
          </a:r>
          <a:r>
            <a: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컨텐츠</a:t>
          </a:r>
          <a:r>
            <a: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 </a:t>
          </a:r>
          <a:r>
            <a: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분류</a:t>
          </a:r>
          <a:endParaRPr lang="en-US" altLang="ko-KR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635AF8-C85A-4AD0-B46D-07A7A3E4DB52}" type="parTrans" cxnId="{3C6D8E03-3E97-4200-998F-05529880666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18C483E-8078-42D4-9526-CD8DCFA25FE7}" type="sibTrans" cxnId="{3C6D8E03-3E97-4200-998F-05529880666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F7948F-E2C5-44AB-984D-1551AFD2815F}">
      <dgm:prSet/>
      <dgm:spPr/>
      <dgm:t>
        <a:bodyPr/>
        <a:lstStyle/>
        <a:p>
          <a:pPr algn="l" latinLnBrk="1"/>
          <a:r>
            <a:rPr lang="ko-KR" altLang="en-US" sz="7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테스트 스펙</a:t>
          </a:r>
        </a:p>
      </dgm:t>
    </dgm:pt>
    <dgm:pt modelId="{B45822CA-979B-4869-AEA3-14C772BFF347}" type="parTrans" cxnId="{F0DAA1E9-CC9B-489B-9FCF-DC90986D9B0F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409AB-5679-4BD1-BD8E-C676EF471555}" type="sibTrans" cxnId="{F0DAA1E9-CC9B-489B-9FCF-DC90986D9B0F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8BFD6B-25BA-4115-8560-DADFA195B61E}">
      <dgm:prSet custT="1"/>
      <dgm:spPr/>
      <dgm:t>
        <a:bodyPr/>
        <a:lstStyle/>
        <a:p>
          <a:pPr algn="l" latinLnBrk="1"/>
          <a:r>
            <a:rPr lang="en-US" altLang="ko-KR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What?</a:t>
          </a:r>
        </a:p>
      </dgm:t>
    </dgm:pt>
    <dgm:pt modelId="{668BD327-789A-4A8A-AC97-4EE5622DCE32}" type="parTrans" cxnId="{ED774A76-EB03-424A-8F75-6D0CEE4BDC22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88419-69CD-44FB-8BA3-0EC624A66A8C}" type="sibTrans" cxnId="{ED774A76-EB03-424A-8F75-6D0CEE4BDC22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01B5CF-0998-49DC-848C-4C3CB57A2AF9}">
      <dgm:prSet/>
      <dgm:spPr/>
      <dgm:t>
        <a:bodyPr/>
        <a:lstStyle/>
        <a:p>
          <a:pPr algn="l" latinLnBrk="1"/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스펙 이해</a:t>
          </a:r>
          <a:endParaRPr lang="en-US" altLang="ko-KR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16D4C10-2990-4AB1-9A0A-4F7DF883D8CC}" type="parTrans" cxnId="{B69A526A-6C20-4D9B-9493-34F2BFBE7D9D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8D1520-37B6-43F9-8684-830C3A085B71}" type="sibTrans" cxnId="{B69A526A-6C20-4D9B-9493-34F2BFBE7D9D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A7C4E1-357E-474F-BF04-1C1E4A54F53C}">
      <dgm:prSet/>
      <dgm:spPr/>
      <dgm:t>
        <a:bodyPr/>
        <a:lstStyle/>
        <a:p>
          <a:pPr algn="l" latinLnBrk="1"/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기획 내용 이해</a:t>
          </a:r>
          <a:endParaRPr lang="en-US" altLang="ko-KR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B3701B-5EA6-4108-9383-A18D1FB17547}" type="parTrans" cxnId="{C5343657-B51B-4C6E-BA2A-5407C38CF82C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6A18F3A-D72C-432B-86E1-620F8938D0C4}" type="sibTrans" cxnId="{C5343657-B51B-4C6E-BA2A-5407C38CF82C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014599-A588-4F57-A029-25E35570A7AF}">
      <dgm:prSet custT="1"/>
      <dgm:spPr/>
      <dgm:t>
        <a:bodyPr/>
        <a:lstStyle/>
        <a:p>
          <a:pPr algn="l" latinLnBrk="1"/>
          <a:r>
            <a:rPr lang="en-US" altLang="ko-KR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How?</a:t>
          </a:r>
        </a:p>
      </dgm:t>
    </dgm:pt>
    <dgm:pt modelId="{C8C401D5-AA9B-4E96-A98E-350CC3346EF9}" type="parTrans" cxnId="{1D88D41B-2D8D-499C-AE06-F6E069FC4993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C73E72-CF5F-4B4F-8E54-A2A7254101D1}" type="sibTrans" cxnId="{1D88D41B-2D8D-499C-AE06-F6E069FC4993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154D63-C479-477B-997D-692CDC37FFDB}">
      <dgm:prSet/>
      <dgm:spPr/>
      <dgm:t>
        <a:bodyPr/>
        <a:lstStyle/>
        <a:p>
          <a:pPr algn="l" latinLnBrk="1"/>
          <a:endParaRPr lang="en-US" altLang="ko-KR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246DB1-F7C0-40CE-BE36-3878A7A0A619}" type="parTrans" cxnId="{7C1A0626-5B17-4523-A76E-31CD4EAB42B8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E01536-8107-4F76-AE63-FCDE622C3CF5}" type="sibTrans" cxnId="{7C1A0626-5B17-4523-A76E-31CD4EAB42B8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2A80E5-A380-4C26-8710-912D1B8EFA66}">
      <dgm:prSet/>
      <dgm:spPr/>
      <dgm:t>
        <a:bodyPr/>
        <a:lstStyle/>
        <a:p>
          <a:pPr algn="l" latinLnBrk="1"/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Reading</a:t>
          </a:r>
        </a:p>
      </dgm:t>
    </dgm:pt>
    <dgm:pt modelId="{7465A9B1-B111-4444-9DDB-9346C7282458}" type="parTrans" cxnId="{ACE13F69-C5D9-49DF-9482-6480EF6D1D9D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C384B3-EB3F-4EDC-9008-22179402CD18}" type="sibTrans" cxnId="{ACE13F69-C5D9-49DF-9482-6480EF6D1D9D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609C6B-258E-4F87-94E0-3A34EE954C4E}">
      <dgm:prSet/>
      <dgm:spPr/>
      <dgm:t>
        <a:bodyPr/>
        <a:lstStyle/>
        <a:p>
          <a:pPr algn="l" latinLnBrk="1"/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정리 </a:t>
          </a:r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(excel, notepad, etc.)</a:t>
          </a:r>
        </a:p>
      </dgm:t>
    </dgm:pt>
    <dgm:pt modelId="{E9647A62-E4D0-4428-ACA8-D7898C08076A}" type="parTrans" cxnId="{655C13BB-C3DF-48EF-AC84-DE9FE868300C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BAF38D-96BB-4438-A953-80BA9B26FB2A}" type="sibTrans" cxnId="{655C13BB-C3DF-48EF-AC84-DE9FE868300C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108B672-22BB-4ABF-A5CE-5E46A1FD6C60}">
      <dgm:prSet custT="1"/>
      <dgm:spPr/>
      <dgm:t>
        <a:bodyPr/>
        <a:lstStyle/>
        <a:p>
          <a:pPr algn="l" latinLnBrk="1"/>
          <a:r>
            <a:rPr lang="en-US" altLang="ko-KR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What?</a:t>
          </a:r>
          <a:endParaRPr lang="ko-KR" altLang="en-US" sz="9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E1D0F5-415E-4273-95AA-9828FAEC4351}" type="parTrans" cxnId="{7BFF00F6-0A56-4B75-926F-8F388AE80411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E5A2AC-CC25-49FA-BC99-B249AFE7119E}" type="sibTrans" cxnId="{7BFF00F6-0A56-4B75-926F-8F388AE80411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1AC5DB-4AD4-40C5-A602-98541D016C2C}">
      <dgm:prSet custT="1"/>
      <dgm:spPr/>
      <dgm:t>
        <a:bodyPr/>
        <a:lstStyle/>
        <a:p>
          <a:pPr algn="l" latinLnBrk="1"/>
          <a:r>
            <a:rPr lang="en-US" altLang="ko-KR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How?</a:t>
          </a:r>
          <a:endParaRPr lang="ko-KR" altLang="en-US" sz="9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E6A8A3-84BB-4043-93B0-70542CFDB55D}" type="parTrans" cxnId="{38E625B3-E7B8-42C0-B0CE-3BA83754113F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1BA96B8-52C8-48DF-B214-8517296C7359}" type="sibTrans" cxnId="{38E625B3-E7B8-42C0-B0CE-3BA83754113F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05FF5B-FDAF-458A-9528-89C0694FDBF9}">
      <dgm:prSet/>
      <dgm:spPr/>
      <dgm:t>
        <a:bodyPr/>
        <a:lstStyle/>
        <a:p>
          <a:pPr algn="l" latinLnBrk="1"/>
          <a:endParaRPr lang="ko-KR" altLang="en-US" sz="7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F59D0F-1519-47FB-B1BF-2541525F44C5}" type="parTrans" cxnId="{3D571B2E-3C5E-403C-B9B8-B50D3B0FDE53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AD7CE9-98C9-4DFE-88FF-20556C9F253D}" type="sibTrans" cxnId="{3D571B2E-3C5E-403C-B9B8-B50D3B0FDE53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349962-AA57-414C-AE87-F235D557422C}">
      <dgm:prSet/>
      <dgm:spPr/>
      <dgm:t>
        <a:bodyPr/>
        <a:lstStyle/>
        <a:p>
          <a:pPr algn="l" latinLnBrk="1"/>
          <a:r>
            <a:rPr lang="ko-KR" altLang="en-US" sz="7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커뮤니케이션</a:t>
          </a:r>
        </a:p>
      </dgm:t>
    </dgm:pt>
    <dgm:pt modelId="{1C41A2E5-E68D-48DC-8275-91DF2C7261FA}" type="parTrans" cxnId="{73FD3537-3C9D-40DC-9A51-341C4493812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969BDA7-082E-4318-B4FA-7BF5FC4E91DE}" type="sibTrans" cxnId="{73FD3537-3C9D-40DC-9A51-341C4493812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AA9AD7-E480-405D-9534-D34350BD6440}">
      <dgm:prSet/>
      <dgm:spPr/>
      <dgm:t>
        <a:bodyPr/>
        <a:lstStyle/>
        <a:p>
          <a:pPr algn="l" latinLnBrk="1"/>
          <a:endParaRPr lang="ko-KR" altLang="en-US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B64DEF-51EC-41C8-B68E-8AB7ADC6ACA4}" type="parTrans" cxnId="{2C4203F7-3E28-4D9E-9C04-57D6E5B82399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22D879-60F9-457D-A2D1-A73320F2BD45}" type="sibTrans" cxnId="{2C4203F7-3E28-4D9E-9C04-57D6E5B82399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CC9EA1-1348-4106-B223-CF0211AF8D9B}">
      <dgm:prSet custT="1"/>
      <dgm:spPr/>
      <dgm:t>
        <a:bodyPr/>
        <a:lstStyle/>
        <a:p>
          <a:pPr algn="l" latinLnBrk="1"/>
          <a:r>
            <a:rPr lang="en-US" altLang="ko-KR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What?</a:t>
          </a:r>
        </a:p>
      </dgm:t>
    </dgm:pt>
    <dgm:pt modelId="{018B675D-F989-4D1E-8CEE-5225EBDBE342}" type="parTrans" cxnId="{A68FE667-619A-4A74-BCEE-AF56A0BDB82C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BB8DE7-6134-43AB-96E9-284F4459D9FA}" type="sibTrans" cxnId="{A68FE667-619A-4A74-BCEE-AF56A0BDB82C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AF22AC-9162-41D9-88AE-03EDA64BE3B3}">
      <dgm:prSet/>
      <dgm:spPr/>
      <dgm:t>
        <a:bodyPr/>
        <a:lstStyle/>
        <a:p>
          <a:pPr algn="l" latinLnBrk="1"/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테스트 스펙에 대한 </a:t>
          </a:r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</a:t>
          </a:r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기능</a:t>
          </a:r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컨텐츠 단위 분류</a:t>
          </a:r>
          <a:endParaRPr lang="en-US" altLang="ko-KR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D27600-54F3-4BF8-83F3-A1BADFACE0A5}" type="parTrans" cxnId="{67FD38C4-6F8B-4E09-A14C-C33B3E022875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D4CC3B0-A62F-4715-87ED-129E3E5198DB}" type="sibTrans" cxnId="{67FD38C4-6F8B-4E09-A14C-C33B3E022875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BE8180B-7946-4B3B-9C23-4E9AFB47F329}">
      <dgm:prSet custT="1"/>
      <dgm:spPr/>
      <dgm:t>
        <a:bodyPr/>
        <a:lstStyle/>
        <a:p>
          <a:pPr algn="l" latinLnBrk="1"/>
          <a:r>
            <a:rPr lang="en-US" altLang="ko-KR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How?</a:t>
          </a:r>
        </a:p>
      </dgm:t>
    </dgm:pt>
    <dgm:pt modelId="{CE280D20-C0E7-4979-B350-B70BE82B224A}" type="parTrans" cxnId="{84CDF2AF-BEE2-4AE8-897A-508A09F78BEB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FB37BE-A036-49D6-B8E4-5A2F1CA22429}" type="sibTrans" cxnId="{84CDF2AF-BEE2-4AE8-897A-508A09F78BEB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728AC05-9AF9-4084-B774-BCD36BB2D303}">
      <dgm:prSet/>
      <dgm:spPr/>
      <dgm:t>
        <a:bodyPr/>
        <a:lstStyle/>
        <a:p>
          <a:pPr algn="l" latinLnBrk="1"/>
          <a:endParaRPr lang="en-US" altLang="ko-KR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6209B6-0571-45F7-B68D-806936150064}" type="parTrans" cxnId="{06985356-0709-450D-8008-95E01DC7372E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2D96F7-7829-47C6-84ED-E7CFA318F563}" type="sibTrans" cxnId="{06985356-0709-450D-8008-95E01DC7372E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EF5E65-48F1-44A3-A1B5-C32FCA6B27D2}">
      <dgm:prSet/>
      <dgm:spPr/>
      <dgm:t>
        <a:bodyPr/>
        <a:lstStyle/>
        <a:p>
          <a:pPr algn="l" latinLnBrk="1"/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Mind</a:t>
          </a:r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Map</a:t>
          </a:r>
        </a:p>
      </dgm:t>
    </dgm:pt>
    <dgm:pt modelId="{E287C6B5-60D8-4E22-BD7D-746A816D9C97}" type="parTrans" cxnId="{50A1D865-662B-4F3C-9B9F-9BB664A8CCCD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1668B71-0B78-4ADD-ACC7-A7B8D403A030}" type="sibTrans" cxnId="{50A1D865-662B-4F3C-9B9F-9BB664A8CCCD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10B744-0A20-48F5-9E26-68D8420170C6}">
      <dgm:prSet/>
      <dgm:spPr/>
      <dgm:t>
        <a:bodyPr/>
        <a:lstStyle/>
        <a:p>
          <a:pPr algn="l" latinLnBrk="1"/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Excel </a:t>
          </a:r>
        </a:p>
      </dgm:t>
    </dgm:pt>
    <dgm:pt modelId="{71293CAE-9F76-42C4-8804-340C001F0680}" type="parTrans" cxnId="{8E86168A-9BD8-416B-8339-C35E53366BAB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801144-8AE0-4341-99A4-7082C396E953}" type="sibTrans" cxnId="{8E86168A-9BD8-416B-8339-C35E53366BAB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EE5BFD-A2C9-4D98-8BDA-02751D744663}">
      <dgm:prSet/>
      <dgm:spPr/>
      <dgm:t>
        <a:bodyPr/>
        <a:lstStyle/>
        <a:p>
          <a:pPr algn="l" latinLnBrk="1"/>
          <a:r>
            <a:rPr lang="ko-KR" altLang="en-US" sz="7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빌드</a:t>
          </a:r>
        </a:p>
      </dgm:t>
    </dgm:pt>
    <dgm:pt modelId="{371AFB68-2D9A-4D0A-BD45-27EABB7D0BC7}" type="parTrans" cxnId="{1611BB47-43D9-4311-B2E4-D241A4394A65}">
      <dgm:prSet/>
      <dgm:spPr/>
      <dgm:t>
        <a:bodyPr/>
        <a:lstStyle/>
        <a:p>
          <a:pPr latinLnBrk="1"/>
          <a:endParaRPr lang="ko-KR" altLang="en-US"/>
        </a:p>
      </dgm:t>
    </dgm:pt>
    <dgm:pt modelId="{018BFB3D-3AD9-4D9E-BA59-6F55E044B1C7}" type="sibTrans" cxnId="{1611BB47-43D9-4311-B2E4-D241A4394A65}">
      <dgm:prSet/>
      <dgm:spPr/>
      <dgm:t>
        <a:bodyPr/>
        <a:lstStyle/>
        <a:p>
          <a:pPr latinLnBrk="1"/>
          <a:endParaRPr lang="ko-KR" altLang="en-US"/>
        </a:p>
      </dgm:t>
    </dgm:pt>
    <dgm:pt modelId="{4F0E33B5-E36B-4A02-9A56-B14F86F26AD9}">
      <dgm:prSet/>
      <dgm:spPr/>
      <dgm:t>
        <a:bodyPr/>
        <a:lstStyle/>
        <a:p>
          <a:pPr algn="l" latinLnBrk="1"/>
          <a:r>
            <a:rPr lang="ko-KR" altLang="en-US" sz="7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기획서</a:t>
          </a:r>
        </a:p>
      </dgm:t>
    </dgm:pt>
    <dgm:pt modelId="{D4CD2148-E332-4F94-8DE0-B6A77EC1BA45}" type="parTrans" cxnId="{6CA28206-296E-48CE-85C3-550400B26E7D}">
      <dgm:prSet/>
      <dgm:spPr/>
      <dgm:t>
        <a:bodyPr/>
        <a:lstStyle/>
        <a:p>
          <a:pPr latinLnBrk="1"/>
          <a:endParaRPr lang="ko-KR" altLang="en-US"/>
        </a:p>
      </dgm:t>
    </dgm:pt>
    <dgm:pt modelId="{A91F3B31-EDB6-4520-B999-04432B4282B4}" type="sibTrans" cxnId="{6CA28206-296E-48CE-85C3-550400B26E7D}">
      <dgm:prSet/>
      <dgm:spPr/>
      <dgm:t>
        <a:bodyPr/>
        <a:lstStyle/>
        <a:p>
          <a:pPr latinLnBrk="1"/>
          <a:endParaRPr lang="ko-KR" altLang="en-US"/>
        </a:p>
      </dgm:t>
    </dgm:pt>
    <dgm:pt modelId="{45FB640B-36D9-4F83-B60D-92DC7B52C43C}">
      <dgm:prSet/>
      <dgm:spPr/>
      <dgm:t>
        <a:bodyPr/>
        <a:lstStyle/>
        <a:p>
          <a:pPr algn="l" latinLnBrk="1"/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</a:t>
          </a:r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분류 </a:t>
          </a:r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(1</a:t>
          </a:r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차</a:t>
          </a:r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2</a:t>
          </a:r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차</a:t>
          </a:r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3</a:t>
          </a:r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차 </a:t>
          </a:r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…)</a:t>
          </a:r>
        </a:p>
      </dgm:t>
    </dgm:pt>
    <dgm:pt modelId="{F4CFB131-7209-4079-84FE-27A2F7AC4610}" type="parTrans" cxnId="{3C3476FC-BCCB-4211-BEBF-A6F2538BC777}">
      <dgm:prSet/>
      <dgm:spPr/>
      <dgm:t>
        <a:bodyPr/>
        <a:lstStyle/>
        <a:p>
          <a:pPr latinLnBrk="1"/>
          <a:endParaRPr lang="ko-KR" altLang="en-US"/>
        </a:p>
      </dgm:t>
    </dgm:pt>
    <dgm:pt modelId="{E278D5A7-86BC-4314-B289-82141B0B000F}" type="sibTrans" cxnId="{3C3476FC-BCCB-4211-BEBF-A6F2538BC777}">
      <dgm:prSet/>
      <dgm:spPr/>
      <dgm:t>
        <a:bodyPr/>
        <a:lstStyle/>
        <a:p>
          <a:pPr latinLnBrk="1"/>
          <a:endParaRPr lang="ko-KR" altLang="en-US"/>
        </a:p>
      </dgm:t>
    </dgm:pt>
    <dgm:pt modelId="{71879A86-E116-4970-951A-3EB4C63EE4BF}">
      <dgm:prSet/>
      <dgm:spPr/>
      <dgm:t>
        <a:bodyPr/>
        <a:lstStyle/>
        <a:p>
          <a:pPr algn="l" latinLnBrk="1"/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빌드 확인</a:t>
          </a:r>
          <a:endParaRPr lang="en-US" altLang="ko-KR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DF7403-EC6C-4DB6-9ADB-3467C737AC4F}" type="parTrans" cxnId="{DDC18B01-A878-4FDA-B18C-DE60E02C3B55}">
      <dgm:prSet/>
      <dgm:spPr/>
      <dgm:t>
        <a:bodyPr/>
        <a:lstStyle/>
        <a:p>
          <a:pPr latinLnBrk="1"/>
          <a:endParaRPr lang="ko-KR" altLang="en-US"/>
        </a:p>
      </dgm:t>
    </dgm:pt>
    <dgm:pt modelId="{74605DFE-6EEE-42C0-9A6E-93272FA2CB8B}" type="sibTrans" cxnId="{DDC18B01-A878-4FDA-B18C-DE60E02C3B55}">
      <dgm:prSet/>
      <dgm:spPr/>
      <dgm:t>
        <a:bodyPr/>
        <a:lstStyle/>
        <a:p>
          <a:pPr latinLnBrk="1"/>
          <a:endParaRPr lang="ko-KR" altLang="en-US"/>
        </a:p>
      </dgm:t>
    </dgm:pt>
    <dgm:pt modelId="{2547E5C6-FFA2-4CDE-9D66-766337B8E66E}">
      <dgm:prSet custT="1"/>
      <dgm:spPr/>
      <dgm:t>
        <a:bodyPr/>
        <a:lstStyle/>
        <a:p>
          <a:pPr algn="ctr" latinLnBrk="1"/>
          <a:r>
            <a: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TC / CL </a:t>
          </a:r>
          <a:r>
            <a: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작성</a:t>
          </a:r>
          <a:endParaRPr lang="en-US" altLang="ko-KR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43678F-E382-45DD-B1E3-63BAA07666D0}" type="sibTrans" cxnId="{3EA56E3F-89A9-4399-977A-21FF75055A42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23BE3A-4721-4DDD-A476-6B494D858E62}" type="parTrans" cxnId="{3EA56E3F-89A9-4399-977A-21FF75055A42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DE8244-4F4C-4587-A164-F129AB05A9D0}">
      <dgm:prSet custT="1"/>
      <dgm:spPr/>
      <dgm:t>
        <a:bodyPr/>
        <a:lstStyle/>
        <a:p>
          <a:pPr algn="l" latinLnBrk="1"/>
          <a:r>
            <a:rPr lang="en-US" altLang="ko-KR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What?</a:t>
          </a:r>
        </a:p>
      </dgm:t>
    </dgm:pt>
    <dgm:pt modelId="{A645F7A8-A8F1-47C0-9B74-C7D27316CD1E}" type="sibTrans" cxnId="{FE819118-329A-44D2-A2F5-6F880EC30DD2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250499-FCD3-4971-8766-846844A29FC3}" type="parTrans" cxnId="{FE819118-329A-44D2-A2F5-6F880EC30DD2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B259B6-81FF-4F71-8276-C1FC26773177}">
      <dgm:prSet/>
      <dgm:spPr/>
      <dgm:t>
        <a:bodyPr/>
        <a:lstStyle/>
        <a:p>
          <a:pPr algn="l" latinLnBrk="1"/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Test Case / Check List</a:t>
          </a:r>
        </a:p>
      </dgm:t>
    </dgm:pt>
    <dgm:pt modelId="{0134CFDF-4781-4D0F-AF3C-4F777E397BB7}" type="sibTrans" cxnId="{55974831-4F8D-4B41-B1EB-47E71CF4F90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06C2CF-2F22-4EDC-9CB7-F140FF45EF04}" type="parTrans" cxnId="{55974831-4F8D-4B41-B1EB-47E71CF4F90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9F2719-170D-4660-9419-8F2B118AD02A}">
      <dgm:prSet/>
      <dgm:spPr/>
      <dgm:t>
        <a:bodyPr/>
        <a:lstStyle/>
        <a:p>
          <a:pPr algn="l" latinLnBrk="1"/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예외 사항 작성</a:t>
          </a:r>
          <a:endParaRPr lang="en-US" altLang="ko-KR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63830C-252B-4101-B180-F96F0DA04111}" type="sibTrans" cxnId="{69B21C97-89EA-4DDF-BFCD-1A9160D26207}">
      <dgm:prSet/>
      <dgm:spPr/>
      <dgm:t>
        <a:bodyPr/>
        <a:lstStyle/>
        <a:p>
          <a:pPr latinLnBrk="1"/>
          <a:endParaRPr lang="ko-KR" altLang="en-US"/>
        </a:p>
      </dgm:t>
    </dgm:pt>
    <dgm:pt modelId="{D68830A3-F53E-4B16-B18B-663943F436E0}" type="parTrans" cxnId="{69B21C97-89EA-4DDF-BFCD-1A9160D26207}">
      <dgm:prSet/>
      <dgm:spPr/>
      <dgm:t>
        <a:bodyPr/>
        <a:lstStyle/>
        <a:p>
          <a:pPr latinLnBrk="1"/>
          <a:endParaRPr lang="ko-KR" altLang="en-US"/>
        </a:p>
      </dgm:t>
    </dgm:pt>
    <dgm:pt modelId="{39AC0FC3-FC71-4417-B9EF-DF85E461F93C}">
      <dgm:prSet/>
      <dgm:spPr/>
      <dgm:t>
        <a:bodyPr/>
        <a:lstStyle/>
        <a:p>
          <a:pPr algn="l" latinLnBrk="1"/>
          <a:endParaRPr lang="en-US" altLang="ko-KR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243851-CCDF-4546-BBD7-276F1B228044}" type="sibTrans" cxnId="{62FCB315-2A7B-4F35-92D6-443FECE9545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DFA42D-F6FE-4FCA-BDBC-4DF91151813B}" type="parTrans" cxnId="{62FCB315-2A7B-4F35-92D6-443FECE9545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FCBC4C-FBCD-495A-ACA3-249378A547FA}">
      <dgm:prSet custT="1"/>
      <dgm:spPr/>
      <dgm:t>
        <a:bodyPr/>
        <a:lstStyle/>
        <a:p>
          <a:pPr algn="l" latinLnBrk="1"/>
          <a:r>
            <a:rPr lang="en-US" altLang="ko-KR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How?</a:t>
          </a:r>
        </a:p>
      </dgm:t>
    </dgm:pt>
    <dgm:pt modelId="{85226FD8-76F0-4801-BAAE-BBB4C8BB966A}" type="sibTrans" cxnId="{9B5B4920-E6BF-44E9-8EF8-01AF223E7170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DBE267-B68B-4AE1-AE01-B2861BB5C81C}" type="parTrans" cxnId="{9B5B4920-E6BF-44E9-8EF8-01AF223E7170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1498DF-BFB9-4D95-8BA8-BE2084CB04F6}">
      <dgm:prSet/>
      <dgm:spPr/>
      <dgm:t>
        <a:bodyPr/>
        <a:lstStyle/>
        <a:p>
          <a:pPr algn="l" latinLnBrk="1"/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Template</a:t>
          </a:r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에 맞추어</a:t>
          </a:r>
          <a:r>
            <a:rPr lang="en-US" altLang="ko-KR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ko-KR" altLang="en-US" sz="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작성</a:t>
          </a:r>
          <a:endParaRPr lang="en-US" altLang="ko-KR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29B830-A3BD-4C1A-AF63-2A779B3FA6B3}" type="sibTrans" cxnId="{E99E23FC-BE23-4024-B5C5-10A66AB66B43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194AEF-1DB3-4F05-97BC-640607BA1425}" type="parTrans" cxnId="{E99E23FC-BE23-4024-B5C5-10A66AB66B43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810395-EF11-46D4-92CE-03D5DE25B44F}">
      <dgm:prSet/>
      <dgm:spPr/>
      <dgm:t>
        <a:bodyPr/>
        <a:lstStyle/>
        <a:p>
          <a:pPr algn="l" latinLnBrk="1"/>
          <a:endParaRPr lang="en-US" altLang="ko-KR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9CFD3A-305F-40B4-A128-73C35F1D4C9A}" type="parTrans" cxnId="{20AB3CB8-BC68-41C1-A819-CF20D97BC9B3}">
      <dgm:prSet/>
      <dgm:spPr/>
      <dgm:t>
        <a:bodyPr/>
        <a:lstStyle/>
        <a:p>
          <a:pPr latinLnBrk="1"/>
          <a:endParaRPr lang="ko-KR" altLang="en-US"/>
        </a:p>
      </dgm:t>
    </dgm:pt>
    <dgm:pt modelId="{5DD87C2C-66A2-41DB-B1A9-3C4EC505D443}" type="sibTrans" cxnId="{20AB3CB8-BC68-41C1-A819-CF20D97BC9B3}">
      <dgm:prSet/>
      <dgm:spPr/>
      <dgm:t>
        <a:bodyPr/>
        <a:lstStyle/>
        <a:p>
          <a:pPr latinLnBrk="1"/>
          <a:endParaRPr lang="ko-KR" altLang="en-US"/>
        </a:p>
      </dgm:t>
    </dgm:pt>
    <dgm:pt modelId="{BD28508E-0BBE-4745-ACFB-4684247526C3}">
      <dgm:prSet/>
      <dgm:spPr/>
      <dgm:t>
        <a:bodyPr/>
        <a:lstStyle/>
        <a:p>
          <a:pPr algn="l" latinLnBrk="1"/>
          <a:endParaRPr lang="en-US" altLang="ko-KR" sz="7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16A488-A6DB-40F1-871E-68162C7012A3}" type="parTrans" cxnId="{72F8352B-B27D-451F-AF70-ACD9FB80E87C}">
      <dgm:prSet/>
      <dgm:spPr/>
      <dgm:t>
        <a:bodyPr/>
        <a:lstStyle/>
        <a:p>
          <a:pPr latinLnBrk="1"/>
          <a:endParaRPr lang="ko-KR" altLang="en-US"/>
        </a:p>
      </dgm:t>
    </dgm:pt>
    <dgm:pt modelId="{EB2DB0FC-7563-4E9B-A31C-003933D3BDD6}" type="sibTrans" cxnId="{72F8352B-B27D-451F-AF70-ACD9FB80E87C}">
      <dgm:prSet/>
      <dgm:spPr/>
      <dgm:t>
        <a:bodyPr/>
        <a:lstStyle/>
        <a:p>
          <a:pPr latinLnBrk="1"/>
          <a:endParaRPr lang="ko-KR" altLang="en-US"/>
        </a:p>
      </dgm:t>
    </dgm:pt>
    <dgm:pt modelId="{85065490-3137-4406-BA48-E8DB8FD5CB17}" type="pres">
      <dgm:prSet presAssocID="{9E85271D-F14D-4FB5-A825-7AE09AA042AE}" presName="CompostProcess" presStyleCnt="0">
        <dgm:presLayoutVars>
          <dgm:dir/>
          <dgm:resizeHandles val="exact"/>
        </dgm:presLayoutVars>
      </dgm:prSet>
      <dgm:spPr/>
    </dgm:pt>
    <dgm:pt modelId="{D67F5A1E-BDB3-48E3-B273-AB9C1CC311DB}" type="pres">
      <dgm:prSet presAssocID="{9E85271D-F14D-4FB5-A825-7AE09AA042AE}" presName="arrow" presStyleLbl="bgShp" presStyleIdx="0" presStyleCnt="1"/>
      <dgm:spPr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DA9FAB"/>
            </a:gs>
            <a:gs pos="68800">
              <a:srgbClr val="E8636B">
                <a:alpha val="20000"/>
              </a:srgbClr>
            </a:gs>
            <a:gs pos="0">
              <a:srgbClr val="FF0000">
                <a:alpha val="10000"/>
                <a:lumMod val="49000"/>
                <a:lumOff val="51000"/>
              </a:srgbClr>
            </a:gs>
            <a:gs pos="100000">
              <a:srgbClr val="FF0000">
                <a:alpha val="20000"/>
              </a:srgbClr>
            </a:gs>
          </a:gsLst>
        </a:gradFill>
      </dgm:spPr>
    </dgm:pt>
    <dgm:pt modelId="{A06C353E-C7D3-4263-8CD6-01D596ABFDB4}" type="pres">
      <dgm:prSet presAssocID="{9E85271D-F14D-4FB5-A825-7AE09AA042AE}" presName="linearProcess" presStyleCnt="0"/>
      <dgm:spPr/>
    </dgm:pt>
    <dgm:pt modelId="{52A30A7C-0424-43D4-8415-A288F1D08D31}" type="pres">
      <dgm:prSet presAssocID="{D563E99B-5959-4E37-909B-E65AA59EA476}" presName="textNode" presStyleLbl="node1" presStyleIdx="0" presStyleCnt="4">
        <dgm:presLayoutVars>
          <dgm:bulletEnabled val="1"/>
        </dgm:presLayoutVars>
      </dgm:prSet>
      <dgm:spPr/>
    </dgm:pt>
    <dgm:pt modelId="{FBAE7BDE-1BEA-4A55-A561-0B09CBAE6873}" type="pres">
      <dgm:prSet presAssocID="{378BDD8D-5774-4BE7-AD75-E18807DBB472}" presName="sibTrans" presStyleCnt="0"/>
      <dgm:spPr/>
    </dgm:pt>
    <dgm:pt modelId="{87E3BC68-D8D1-4304-BF21-B20C13E28B74}" type="pres">
      <dgm:prSet presAssocID="{0B84C53A-8D6F-4FA3-9059-F5EA98716A7D}" presName="textNode" presStyleLbl="node1" presStyleIdx="1" presStyleCnt="4">
        <dgm:presLayoutVars>
          <dgm:bulletEnabled val="1"/>
        </dgm:presLayoutVars>
      </dgm:prSet>
      <dgm:spPr/>
    </dgm:pt>
    <dgm:pt modelId="{923F8A20-81B3-4DCB-8B86-009B610FAB12}" type="pres">
      <dgm:prSet presAssocID="{3328FDCF-89E0-4DCB-BB99-D1420253A295}" presName="sibTrans" presStyleCnt="0"/>
      <dgm:spPr/>
    </dgm:pt>
    <dgm:pt modelId="{7FD3599E-6230-43D9-95D5-26D714B33F29}" type="pres">
      <dgm:prSet presAssocID="{831DC0BB-608B-45AF-85CE-694DF1A0E786}" presName="textNode" presStyleLbl="node1" presStyleIdx="2" presStyleCnt="4">
        <dgm:presLayoutVars>
          <dgm:bulletEnabled val="1"/>
        </dgm:presLayoutVars>
      </dgm:prSet>
      <dgm:spPr/>
    </dgm:pt>
    <dgm:pt modelId="{15031217-748F-4ACC-A966-A85708E7712B}" type="pres">
      <dgm:prSet presAssocID="{918C483E-8078-42D4-9526-CD8DCFA25FE7}" presName="sibTrans" presStyleCnt="0"/>
      <dgm:spPr/>
    </dgm:pt>
    <dgm:pt modelId="{07F2BA88-FA47-48BF-A24E-51F6F5C68F9F}" type="pres">
      <dgm:prSet presAssocID="{2547E5C6-FFA2-4CDE-9D66-766337B8E66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9935E8E-B2E8-44D4-9D47-54C57B364A78}" type="presOf" srcId="{45FB640B-36D9-4F83-B60D-92DC7B52C43C}" destId="{7FD3599E-6230-43D9-95D5-26D714B33F29}" srcOrd="0" destOrd="3" presId="urn:microsoft.com/office/officeart/2005/8/layout/hProcess9"/>
    <dgm:cxn modelId="{A68FE667-619A-4A74-BCEE-AF56A0BDB82C}" srcId="{831DC0BB-608B-45AF-85CE-694DF1A0E786}" destId="{1FCC9EA1-1348-4106-B223-CF0211AF8D9B}" srcOrd="0" destOrd="0" parTransId="{018B675D-F989-4D1E-8CEE-5225EBDBE342}" sibTransId="{74BB8DE7-6134-43AB-96E9-284F4459D9FA}"/>
    <dgm:cxn modelId="{38E625B3-E7B8-42C0-B0CE-3BA83754113F}" srcId="{D563E99B-5959-4E37-909B-E65AA59EA476}" destId="{F61AC5DB-4AD4-40C5-A602-98541D016C2C}" srcOrd="1" destOrd="0" parTransId="{60E6A8A3-84BB-4043-93B0-70542CFDB55D}" sibTransId="{31BA96B8-52C8-48DF-B214-8517296C7359}"/>
    <dgm:cxn modelId="{6FCC79B8-C631-49A9-BFC5-D00921ED18B2}" type="presOf" srcId="{A2810395-EF11-46D4-92CE-03D5DE25B44F}" destId="{7FD3599E-6230-43D9-95D5-26D714B33F29}" srcOrd="0" destOrd="4" presId="urn:microsoft.com/office/officeart/2005/8/layout/hProcess9"/>
    <dgm:cxn modelId="{F0DAA1E9-CC9B-489B-9FCF-DC90986D9B0F}" srcId="{D108B672-22BB-4ABF-A5CE-5E46A1FD6C60}" destId="{EFF7948F-E2C5-44AB-984D-1551AFD2815F}" srcOrd="0" destOrd="0" parTransId="{B45822CA-979B-4869-AEA3-14C772BFF347}" sibTransId="{CA2409AB-5679-4BD1-BD8E-C676EF471555}"/>
    <dgm:cxn modelId="{350FBA64-7E55-4112-936D-EDD6D9C40A94}" type="presOf" srcId="{71879A86-E116-4970-951A-3EB4C63EE4BF}" destId="{87E3BC68-D8D1-4304-BF21-B20C13E28B74}" srcOrd="0" destOrd="4" presId="urn:microsoft.com/office/officeart/2005/8/layout/hProcess9"/>
    <dgm:cxn modelId="{55974831-4F8D-4B41-B1EB-47E71CF4F907}" srcId="{02DE8244-4F4C-4587-A164-F129AB05A9D0}" destId="{40B259B6-81FF-4F71-8276-C1FC26773177}" srcOrd="0" destOrd="0" parTransId="{BD06C2CF-2F22-4EDC-9CB7-F140FF45EF04}" sibTransId="{0134CFDF-4781-4D0F-AF3C-4F777E397BB7}"/>
    <dgm:cxn modelId="{69B21C97-89EA-4DDF-BFCD-1A9160D26207}" srcId="{02DE8244-4F4C-4587-A164-F129AB05A9D0}" destId="{3B9F2719-170D-4660-9419-8F2B118AD02A}" srcOrd="1" destOrd="0" parTransId="{D68830A3-F53E-4B16-B18B-663943F436E0}" sibTransId="{4B63830C-252B-4101-B180-F96F0DA04111}"/>
    <dgm:cxn modelId="{296E3428-B1C0-42AD-B38C-0369D52A610D}" type="presOf" srcId="{BDEE5BFD-A2C9-4D98-8BDA-02751D744663}" destId="{52A30A7C-0424-43D4-8415-A288F1D08D31}" srcOrd="0" destOrd="4" presId="urn:microsoft.com/office/officeart/2005/8/layout/hProcess9"/>
    <dgm:cxn modelId="{67FD38C4-6F8B-4E09-A14C-C33B3E022875}" srcId="{1FCC9EA1-1348-4106-B223-CF0211AF8D9B}" destId="{4EAF22AC-9162-41D9-88AE-03EDA64BE3B3}" srcOrd="0" destOrd="0" parTransId="{48D27600-54F3-4BF8-83F3-A1BADFACE0A5}" sibTransId="{8D4CC3B0-A62F-4715-87ED-129E3E5198DB}"/>
    <dgm:cxn modelId="{FFD9595D-7A47-4573-9C34-C96C35FE6335}" srcId="{9E85271D-F14D-4FB5-A825-7AE09AA042AE}" destId="{0B84C53A-8D6F-4FA3-9059-F5EA98716A7D}" srcOrd="1" destOrd="0" parTransId="{AA470087-4536-4B51-B100-5A5991FD74FE}" sibTransId="{3328FDCF-89E0-4DCB-BB99-D1420253A295}"/>
    <dgm:cxn modelId="{D37D3985-BD58-4607-B4A0-071A844430FD}" type="presOf" srcId="{9E85271D-F14D-4FB5-A825-7AE09AA042AE}" destId="{85065490-3137-4406-BA48-E8DB8FD5CB17}" srcOrd="0" destOrd="0" presId="urn:microsoft.com/office/officeart/2005/8/layout/hProcess9"/>
    <dgm:cxn modelId="{D07F8979-4A36-4FDF-BC06-B88083BD301A}" type="presOf" srcId="{7BA7C4E1-357E-474F-BF04-1C1E4A54F53C}" destId="{87E3BC68-D8D1-4304-BF21-B20C13E28B74}" srcOrd="0" destOrd="3" presId="urn:microsoft.com/office/officeart/2005/8/layout/hProcess9"/>
    <dgm:cxn modelId="{AFB734C9-C442-499D-A909-4423091D026C}" type="presOf" srcId="{1FCC9EA1-1348-4106-B223-CF0211AF8D9B}" destId="{7FD3599E-6230-43D9-95D5-26D714B33F29}" srcOrd="0" destOrd="1" presId="urn:microsoft.com/office/officeart/2005/8/layout/hProcess9"/>
    <dgm:cxn modelId="{84A87379-07B5-42A3-B064-07B708BE2D3F}" type="presOf" srcId="{C9014599-A588-4F57-A029-25E35570A7AF}" destId="{87E3BC68-D8D1-4304-BF21-B20C13E28B74}" srcOrd="0" destOrd="6" presId="urn:microsoft.com/office/officeart/2005/8/layout/hProcess9"/>
    <dgm:cxn modelId="{62FCB315-2A7B-4F35-92D6-443FECE95457}" srcId="{02DE8244-4F4C-4587-A164-F129AB05A9D0}" destId="{39AC0FC3-FC71-4417-B9EF-DF85E461F93C}" srcOrd="3" destOrd="0" parTransId="{C4DFA42D-F6FE-4FCA-BDBC-4DF91151813B}" sibTransId="{AB243851-CCDF-4546-BBD7-276F1B228044}"/>
    <dgm:cxn modelId="{6CA28206-296E-48CE-85C3-550400B26E7D}" srcId="{D108B672-22BB-4ABF-A5CE-5E46A1FD6C60}" destId="{4F0E33B5-E36B-4A02-9A56-B14F86F26AD9}" srcOrd="1" destOrd="0" parTransId="{D4CD2148-E332-4F94-8DE0-B6A77EC1BA45}" sibTransId="{A91F3B31-EDB6-4520-B999-04432B4282B4}"/>
    <dgm:cxn modelId="{0AD474A8-4614-43AE-BC3A-73908E7B4A2B}" type="presOf" srcId="{4E609C6B-258E-4F87-94E0-3A34EE954C4E}" destId="{87E3BC68-D8D1-4304-BF21-B20C13E28B74}" srcOrd="0" destOrd="8" presId="urn:microsoft.com/office/officeart/2005/8/layout/hProcess9"/>
    <dgm:cxn modelId="{DDC18B01-A878-4FDA-B18C-DE60E02C3B55}" srcId="{7E8BFD6B-25BA-4115-8560-DADFA195B61E}" destId="{71879A86-E116-4970-951A-3EB4C63EE4BF}" srcOrd="2" destOrd="0" parTransId="{7FDF7403-EC6C-4DB6-9ADB-3467C737AC4F}" sibTransId="{74605DFE-6EEE-42C0-9A6E-93272FA2CB8B}"/>
    <dgm:cxn modelId="{BBEC2D01-FEBE-4847-AC49-B47D67915D9C}" type="presOf" srcId="{93154D63-C479-477B-997D-692CDC37FFDB}" destId="{87E3BC68-D8D1-4304-BF21-B20C13E28B74}" srcOrd="0" destOrd="5" presId="urn:microsoft.com/office/officeart/2005/8/layout/hProcess9"/>
    <dgm:cxn modelId="{FE819118-329A-44D2-A2F5-6F880EC30DD2}" srcId="{2547E5C6-FFA2-4CDE-9D66-766337B8E66E}" destId="{02DE8244-4F4C-4587-A164-F129AB05A9D0}" srcOrd="0" destOrd="0" parTransId="{2A250499-FCD3-4971-8766-846844A29FC3}" sibTransId="{A645F7A8-A8F1-47C0-9B74-C7D27316CD1E}"/>
    <dgm:cxn modelId="{C5343657-B51B-4C6E-BA2A-5407C38CF82C}" srcId="{7E8BFD6B-25BA-4115-8560-DADFA195B61E}" destId="{7BA7C4E1-357E-474F-BF04-1C1E4A54F53C}" srcOrd="1" destOrd="0" parTransId="{64B3701B-5EA6-4108-9383-A18D1FB17547}" sibTransId="{86A18F3A-D72C-432B-86E1-620F8938D0C4}"/>
    <dgm:cxn modelId="{DCE63D0B-AC55-48E2-AC63-A55A31FD29E3}" type="presOf" srcId="{F61AC5DB-4AD4-40C5-A602-98541D016C2C}" destId="{52A30A7C-0424-43D4-8415-A288F1D08D31}" srcOrd="0" destOrd="6" presId="urn:microsoft.com/office/officeart/2005/8/layout/hProcess9"/>
    <dgm:cxn modelId="{7C1A0626-5B17-4523-A76E-31CD4EAB42B8}" srcId="{7E8BFD6B-25BA-4115-8560-DADFA195B61E}" destId="{93154D63-C479-477B-997D-692CDC37FFDB}" srcOrd="3" destOrd="0" parTransId="{72246DB1-F7C0-40CE-BE36-3878A7A0A619}" sibTransId="{73E01536-8107-4F76-AE63-FCDE622C3CF5}"/>
    <dgm:cxn modelId="{A015A1E7-A552-4949-9F3C-EAA3A9A86E48}" type="presOf" srcId="{4EAF22AC-9162-41D9-88AE-03EDA64BE3B3}" destId="{7FD3599E-6230-43D9-95D5-26D714B33F29}" srcOrd="0" destOrd="2" presId="urn:microsoft.com/office/officeart/2005/8/layout/hProcess9"/>
    <dgm:cxn modelId="{1611BB47-43D9-4311-B2E4-D241A4394A65}" srcId="{D108B672-22BB-4ABF-A5CE-5E46A1FD6C60}" destId="{BDEE5BFD-A2C9-4D98-8BDA-02751D744663}" srcOrd="2" destOrd="0" parTransId="{371AFB68-2D9A-4D0A-BD45-27EABB7D0BC7}" sibTransId="{018BFB3D-3AD9-4D9E-BA59-6F55E044B1C7}"/>
    <dgm:cxn modelId="{3D571B2E-3C5E-403C-B9B8-B50D3B0FDE53}" srcId="{D108B672-22BB-4ABF-A5CE-5E46A1FD6C60}" destId="{BE05FF5B-FDAF-458A-9528-89C0694FDBF9}" srcOrd="3" destOrd="0" parTransId="{30F59D0F-1519-47FB-B1BF-2541525F44C5}" sibTransId="{4EAD7CE9-98C9-4DFE-88FF-20556C9F253D}"/>
    <dgm:cxn modelId="{3C6D8E03-3E97-4200-998F-055298806667}" srcId="{9E85271D-F14D-4FB5-A825-7AE09AA042AE}" destId="{831DC0BB-608B-45AF-85CE-694DF1A0E786}" srcOrd="2" destOrd="0" parTransId="{4B635AF8-C85A-4AD0-B46D-07A7A3E4DB52}" sibTransId="{918C483E-8078-42D4-9526-CD8DCFA25FE7}"/>
    <dgm:cxn modelId="{8F2CA105-AB7A-48FC-B49B-2D41D2711882}" type="presOf" srcId="{2547E5C6-FFA2-4CDE-9D66-766337B8E66E}" destId="{07F2BA88-FA47-48BF-A24E-51F6F5C68F9F}" srcOrd="0" destOrd="0" presId="urn:microsoft.com/office/officeart/2005/8/layout/hProcess9"/>
    <dgm:cxn modelId="{ED774A76-EB03-424A-8F75-6D0CEE4BDC22}" srcId="{0B84C53A-8D6F-4FA3-9059-F5EA98716A7D}" destId="{7E8BFD6B-25BA-4115-8560-DADFA195B61E}" srcOrd="0" destOrd="0" parTransId="{668BD327-789A-4A8A-AC97-4EE5622DCE32}" sibTransId="{6B388419-69CD-44FB-8BA3-0EC624A66A8C}"/>
    <dgm:cxn modelId="{8E86168A-9BD8-416B-8339-C35E53366BAB}" srcId="{BBE8180B-7946-4B3B-9C23-4E9AFB47F329}" destId="{7B10B744-0A20-48F5-9E26-68D8420170C6}" srcOrd="1" destOrd="0" parTransId="{71293CAE-9F76-42C4-8804-340C001F0680}" sibTransId="{69801144-8AE0-4341-99A4-7082C396E953}"/>
    <dgm:cxn modelId="{3EA56E3F-89A9-4399-977A-21FF75055A42}" srcId="{9E85271D-F14D-4FB5-A825-7AE09AA042AE}" destId="{2547E5C6-FFA2-4CDE-9D66-766337B8E66E}" srcOrd="3" destOrd="0" parTransId="{1023BE3A-4721-4DDD-A476-6B494D858E62}" sibTransId="{6343678F-E382-45DD-B1E3-63BAA07666D0}"/>
    <dgm:cxn modelId="{655C13BB-C3DF-48EF-AC84-DE9FE868300C}" srcId="{C9014599-A588-4F57-A029-25E35570A7AF}" destId="{4E609C6B-258E-4F87-94E0-3A34EE954C4E}" srcOrd="1" destOrd="0" parTransId="{E9647A62-E4D0-4428-ACA8-D7898C08076A}" sibTransId="{90BAF38D-96BB-4438-A953-80BA9B26FB2A}"/>
    <dgm:cxn modelId="{6791A6A0-6F12-40C7-A2E2-7FEF6155F044}" type="presOf" srcId="{A2AA9AD7-E480-405D-9534-D34350BD6440}" destId="{52A30A7C-0424-43D4-8415-A288F1D08D31}" srcOrd="0" destOrd="8" presId="urn:microsoft.com/office/officeart/2005/8/layout/hProcess9"/>
    <dgm:cxn modelId="{B12F0272-9D80-4BD8-9D51-CCEBBF35D201}" type="presOf" srcId="{BD28508E-0BBE-4745-ACFB-4684247526C3}" destId="{07F2BA88-FA47-48BF-A24E-51F6F5C68F9F}" srcOrd="0" destOrd="4" presId="urn:microsoft.com/office/officeart/2005/8/layout/hProcess9"/>
    <dgm:cxn modelId="{1D88D41B-2D8D-499C-AE06-F6E069FC4993}" srcId="{0B84C53A-8D6F-4FA3-9059-F5EA98716A7D}" destId="{C9014599-A588-4F57-A029-25E35570A7AF}" srcOrd="1" destOrd="0" parTransId="{C8C401D5-AA9B-4E96-A98E-350CC3346EF9}" sibTransId="{C7C73E72-CF5F-4B4F-8E54-A2A7254101D1}"/>
    <dgm:cxn modelId="{9C91694A-3F71-4BEB-AD15-60F04C1D7B46}" type="presOf" srcId="{C51498DF-BFB9-4D95-8BA8-BE2084CB04F6}" destId="{07F2BA88-FA47-48BF-A24E-51F6F5C68F9F}" srcOrd="0" destOrd="7" presId="urn:microsoft.com/office/officeart/2005/8/layout/hProcess9"/>
    <dgm:cxn modelId="{20AB3CB8-BC68-41C1-A819-CF20D97BC9B3}" srcId="{1FCC9EA1-1348-4106-B223-CF0211AF8D9B}" destId="{A2810395-EF11-46D4-92CE-03D5DE25B44F}" srcOrd="2" destOrd="0" parTransId="{3B9CFD3A-305F-40B4-A128-73C35F1D4C9A}" sibTransId="{5DD87C2C-66A2-41DB-B1A9-3C4EC505D443}"/>
    <dgm:cxn modelId="{84CDF2AF-BEE2-4AE8-897A-508A09F78BEB}" srcId="{1FCC9EA1-1348-4106-B223-CF0211AF8D9B}" destId="{BBE8180B-7946-4B3B-9C23-4E9AFB47F329}" srcOrd="4" destOrd="0" parTransId="{CE280D20-C0E7-4979-B350-B70BE82B224A}" sibTransId="{16FB37BE-A036-49D6-B8E4-5A2F1CA22429}"/>
    <dgm:cxn modelId="{73FD3537-3C9D-40DC-9A51-341C44938127}" srcId="{F61AC5DB-4AD4-40C5-A602-98541D016C2C}" destId="{E2349962-AA57-414C-AE87-F235D557422C}" srcOrd="0" destOrd="0" parTransId="{1C41A2E5-E68D-48DC-8275-91DF2C7261FA}" sibTransId="{F969BDA7-082E-4318-B4FA-7BF5FC4E91DE}"/>
    <dgm:cxn modelId="{8813676A-04EB-407A-BDD9-FBE66AE68263}" type="presOf" srcId="{4F0E33B5-E36B-4A02-9A56-B14F86F26AD9}" destId="{52A30A7C-0424-43D4-8415-A288F1D08D31}" srcOrd="0" destOrd="3" presId="urn:microsoft.com/office/officeart/2005/8/layout/hProcess9"/>
    <dgm:cxn modelId="{6C43754A-3CD2-4AC3-9978-2DB4C3325132}" type="presOf" srcId="{EFF7948F-E2C5-44AB-984D-1551AFD2815F}" destId="{52A30A7C-0424-43D4-8415-A288F1D08D31}" srcOrd="0" destOrd="2" presId="urn:microsoft.com/office/officeart/2005/8/layout/hProcess9"/>
    <dgm:cxn modelId="{72F8352B-B27D-451F-AF70-ACD9FB80E87C}" srcId="{02DE8244-4F4C-4587-A164-F129AB05A9D0}" destId="{BD28508E-0BBE-4745-ACFB-4684247526C3}" srcOrd="2" destOrd="0" parTransId="{B416A488-A6DB-40F1-871E-68162C7012A3}" sibTransId="{EB2DB0FC-7563-4E9B-A31C-003933D3BDD6}"/>
    <dgm:cxn modelId="{3C3476FC-BCCB-4211-BEBF-A6F2538BC777}" srcId="{1FCC9EA1-1348-4106-B223-CF0211AF8D9B}" destId="{45FB640B-36D9-4F83-B60D-92DC7B52C43C}" srcOrd="1" destOrd="0" parTransId="{F4CFB131-7209-4079-84FE-27A2F7AC4610}" sibTransId="{E278D5A7-86BC-4314-B289-82141B0B000F}"/>
    <dgm:cxn modelId="{E79FECB8-A481-4FD2-90E5-28EF3015A3B1}" type="presOf" srcId="{40B259B6-81FF-4F71-8276-C1FC26773177}" destId="{07F2BA88-FA47-48BF-A24E-51F6F5C68F9F}" srcOrd="0" destOrd="2" presId="urn:microsoft.com/office/officeart/2005/8/layout/hProcess9"/>
    <dgm:cxn modelId="{90D0149D-58B4-4E01-BCB5-3C553756447F}" type="presOf" srcId="{6BFCBC4C-FBCD-495A-ACA3-249378A547FA}" destId="{07F2BA88-FA47-48BF-A24E-51F6F5C68F9F}" srcOrd="0" destOrd="6" presId="urn:microsoft.com/office/officeart/2005/8/layout/hProcess9"/>
    <dgm:cxn modelId="{788B44DA-C743-40A8-8BDE-4E6F37AEB8F8}" srcId="{9E85271D-F14D-4FB5-A825-7AE09AA042AE}" destId="{D563E99B-5959-4E37-909B-E65AA59EA476}" srcOrd="0" destOrd="0" parTransId="{4383B8C9-2718-4E74-A571-ED1CBA085A13}" sibTransId="{378BDD8D-5774-4BE7-AD75-E18807DBB472}"/>
    <dgm:cxn modelId="{0B258851-4890-4A49-8FF3-F666B7E2806A}" type="presOf" srcId="{9728AC05-9AF9-4084-B774-BCD36BB2D303}" destId="{7FD3599E-6230-43D9-95D5-26D714B33F29}" srcOrd="0" destOrd="5" presId="urn:microsoft.com/office/officeart/2005/8/layout/hProcess9"/>
    <dgm:cxn modelId="{2C4203F7-3E28-4D9E-9C04-57D6E5B82399}" srcId="{F61AC5DB-4AD4-40C5-A602-98541D016C2C}" destId="{A2AA9AD7-E480-405D-9534-D34350BD6440}" srcOrd="1" destOrd="0" parTransId="{E0B64DEF-51EC-41C8-B68E-8AB7ADC6ACA4}" sibTransId="{0D22D879-60F9-457D-A2D1-A73320F2BD45}"/>
    <dgm:cxn modelId="{61F815D7-3708-4249-B2F5-1B866766042B}" type="presOf" srcId="{D701B5CF-0998-49DC-848C-4C3CB57A2AF9}" destId="{87E3BC68-D8D1-4304-BF21-B20C13E28B74}" srcOrd="0" destOrd="2" presId="urn:microsoft.com/office/officeart/2005/8/layout/hProcess9"/>
    <dgm:cxn modelId="{E9AC9191-CAE7-418E-9EAD-1C7D23B79DBE}" type="presOf" srcId="{7E8BFD6B-25BA-4115-8560-DADFA195B61E}" destId="{87E3BC68-D8D1-4304-BF21-B20C13E28B74}" srcOrd="0" destOrd="1" presId="urn:microsoft.com/office/officeart/2005/8/layout/hProcess9"/>
    <dgm:cxn modelId="{CF5A6D04-DCF6-48F8-A651-3A253C8D9ACA}" type="presOf" srcId="{BBE8180B-7946-4B3B-9C23-4E9AFB47F329}" destId="{7FD3599E-6230-43D9-95D5-26D714B33F29}" srcOrd="0" destOrd="6" presId="urn:microsoft.com/office/officeart/2005/8/layout/hProcess9"/>
    <dgm:cxn modelId="{7FF42164-83B9-471F-96CD-631848C6843C}" type="presOf" srcId="{D108B672-22BB-4ABF-A5CE-5E46A1FD6C60}" destId="{52A30A7C-0424-43D4-8415-A288F1D08D31}" srcOrd="0" destOrd="1" presId="urn:microsoft.com/office/officeart/2005/8/layout/hProcess9"/>
    <dgm:cxn modelId="{E99E23FC-BE23-4024-B5C5-10A66AB66B43}" srcId="{6BFCBC4C-FBCD-495A-ACA3-249378A547FA}" destId="{C51498DF-BFB9-4D95-8BA8-BE2084CB04F6}" srcOrd="0" destOrd="0" parTransId="{69194AEF-1DB3-4F05-97BC-640607BA1425}" sibTransId="{5229B830-A3BD-4C1A-AF63-2A779B3FA6B3}"/>
    <dgm:cxn modelId="{6F63694D-1712-441C-B674-9B28527030A8}" type="presOf" srcId="{39AC0FC3-FC71-4417-B9EF-DF85E461F93C}" destId="{07F2BA88-FA47-48BF-A24E-51F6F5C68F9F}" srcOrd="0" destOrd="5" presId="urn:microsoft.com/office/officeart/2005/8/layout/hProcess9"/>
    <dgm:cxn modelId="{04B05C2E-6A5E-40CB-836F-80DD618B2B0A}" type="presOf" srcId="{02DE8244-4F4C-4587-A164-F129AB05A9D0}" destId="{07F2BA88-FA47-48BF-A24E-51F6F5C68F9F}" srcOrd="0" destOrd="1" presId="urn:microsoft.com/office/officeart/2005/8/layout/hProcess9"/>
    <dgm:cxn modelId="{06985356-0709-450D-8008-95E01DC7372E}" srcId="{1FCC9EA1-1348-4106-B223-CF0211AF8D9B}" destId="{9728AC05-9AF9-4084-B774-BCD36BB2D303}" srcOrd="3" destOrd="0" parTransId="{306209B6-0571-45F7-B68D-806936150064}" sibTransId="{F52D96F7-7829-47C6-84ED-E7CFA318F563}"/>
    <dgm:cxn modelId="{D7459D7B-B300-4767-896A-2B0F02F46BD5}" type="presOf" srcId="{E2349962-AA57-414C-AE87-F235D557422C}" destId="{52A30A7C-0424-43D4-8415-A288F1D08D31}" srcOrd="0" destOrd="7" presId="urn:microsoft.com/office/officeart/2005/8/layout/hProcess9"/>
    <dgm:cxn modelId="{2CCB3E49-5C51-4801-98DD-B5989868BD50}" type="presOf" srcId="{D563E99B-5959-4E37-909B-E65AA59EA476}" destId="{52A30A7C-0424-43D4-8415-A288F1D08D31}" srcOrd="0" destOrd="0" presId="urn:microsoft.com/office/officeart/2005/8/layout/hProcess9"/>
    <dgm:cxn modelId="{ACE13F69-C5D9-49DF-9482-6480EF6D1D9D}" srcId="{C9014599-A588-4F57-A029-25E35570A7AF}" destId="{2C2A80E5-A380-4C26-8710-912D1B8EFA66}" srcOrd="0" destOrd="0" parTransId="{7465A9B1-B111-4444-9DDB-9346C7282458}" sibTransId="{BEC384B3-EB3F-4EDC-9008-22179402CD18}"/>
    <dgm:cxn modelId="{782E0C29-849B-420C-BEB8-91376F63DFA4}" type="presOf" srcId="{3B9F2719-170D-4660-9419-8F2B118AD02A}" destId="{07F2BA88-FA47-48BF-A24E-51F6F5C68F9F}" srcOrd="0" destOrd="3" presId="urn:microsoft.com/office/officeart/2005/8/layout/hProcess9"/>
    <dgm:cxn modelId="{7BFF00F6-0A56-4B75-926F-8F388AE80411}" srcId="{D563E99B-5959-4E37-909B-E65AA59EA476}" destId="{D108B672-22BB-4ABF-A5CE-5E46A1FD6C60}" srcOrd="0" destOrd="0" parTransId="{73E1D0F5-415E-4273-95AA-9828FAEC4351}" sibTransId="{56E5A2AC-CC25-49FA-BC99-B249AFE7119E}"/>
    <dgm:cxn modelId="{9880449B-1C65-4095-BE39-0ED5DAC7DF45}" type="presOf" srcId="{7B10B744-0A20-48F5-9E26-68D8420170C6}" destId="{7FD3599E-6230-43D9-95D5-26D714B33F29}" srcOrd="0" destOrd="8" presId="urn:microsoft.com/office/officeart/2005/8/layout/hProcess9"/>
    <dgm:cxn modelId="{B69A526A-6C20-4D9B-9493-34F2BFBE7D9D}" srcId="{7E8BFD6B-25BA-4115-8560-DADFA195B61E}" destId="{D701B5CF-0998-49DC-848C-4C3CB57A2AF9}" srcOrd="0" destOrd="0" parTransId="{816D4C10-2990-4AB1-9A0A-4F7DF883D8CC}" sibTransId="{F08D1520-37B6-43F9-8684-830C3A085B71}"/>
    <dgm:cxn modelId="{50A1D865-662B-4F3C-9B9F-9BB664A8CCCD}" srcId="{BBE8180B-7946-4B3B-9C23-4E9AFB47F329}" destId="{3EEF5E65-48F1-44A3-A1B5-C32FCA6B27D2}" srcOrd="0" destOrd="0" parTransId="{E287C6B5-60D8-4E22-BD7D-746A816D9C97}" sibTransId="{21668B71-0B78-4ADD-ACC7-A7B8D403A030}"/>
    <dgm:cxn modelId="{EB680C6A-ADA3-4454-B198-D73E4816260D}" type="presOf" srcId="{3EEF5E65-48F1-44A3-A1B5-C32FCA6B27D2}" destId="{7FD3599E-6230-43D9-95D5-26D714B33F29}" srcOrd="0" destOrd="7" presId="urn:microsoft.com/office/officeart/2005/8/layout/hProcess9"/>
    <dgm:cxn modelId="{86EFA98C-8A96-401F-98E8-CA56D7BEA0AF}" type="presOf" srcId="{831DC0BB-608B-45AF-85CE-694DF1A0E786}" destId="{7FD3599E-6230-43D9-95D5-26D714B33F29}" srcOrd="0" destOrd="0" presId="urn:microsoft.com/office/officeart/2005/8/layout/hProcess9"/>
    <dgm:cxn modelId="{51065F95-1D21-4681-B09F-40E8034BADDC}" type="presOf" srcId="{BE05FF5B-FDAF-458A-9528-89C0694FDBF9}" destId="{52A30A7C-0424-43D4-8415-A288F1D08D31}" srcOrd="0" destOrd="5" presId="urn:microsoft.com/office/officeart/2005/8/layout/hProcess9"/>
    <dgm:cxn modelId="{9B5B4920-E6BF-44E9-8EF8-01AF223E7170}" srcId="{2547E5C6-FFA2-4CDE-9D66-766337B8E66E}" destId="{6BFCBC4C-FBCD-495A-ACA3-249378A547FA}" srcOrd="1" destOrd="0" parTransId="{F0DBE267-B68B-4AE1-AE01-B2861BB5C81C}" sibTransId="{85226FD8-76F0-4801-BAAE-BBB4C8BB966A}"/>
    <dgm:cxn modelId="{D3C0AE3B-3F92-4759-AF27-52C7C545B84E}" type="presOf" srcId="{0B84C53A-8D6F-4FA3-9059-F5EA98716A7D}" destId="{87E3BC68-D8D1-4304-BF21-B20C13E28B74}" srcOrd="0" destOrd="0" presId="urn:microsoft.com/office/officeart/2005/8/layout/hProcess9"/>
    <dgm:cxn modelId="{A5EDFB29-0F1C-4251-9BE0-FB1E35AD961C}" type="presOf" srcId="{2C2A80E5-A380-4C26-8710-912D1B8EFA66}" destId="{87E3BC68-D8D1-4304-BF21-B20C13E28B74}" srcOrd="0" destOrd="7" presId="urn:microsoft.com/office/officeart/2005/8/layout/hProcess9"/>
    <dgm:cxn modelId="{43A78D60-D2D1-4A16-AE57-857CC43EAA2D}" type="presParOf" srcId="{85065490-3137-4406-BA48-E8DB8FD5CB17}" destId="{D67F5A1E-BDB3-48E3-B273-AB9C1CC311DB}" srcOrd="0" destOrd="0" presId="urn:microsoft.com/office/officeart/2005/8/layout/hProcess9"/>
    <dgm:cxn modelId="{E8CC7B0F-6BCC-475A-8712-5B7D9D4ABFB4}" type="presParOf" srcId="{85065490-3137-4406-BA48-E8DB8FD5CB17}" destId="{A06C353E-C7D3-4263-8CD6-01D596ABFDB4}" srcOrd="1" destOrd="0" presId="urn:microsoft.com/office/officeart/2005/8/layout/hProcess9"/>
    <dgm:cxn modelId="{6F95DB58-B523-4E3D-802C-912A40CF349F}" type="presParOf" srcId="{A06C353E-C7D3-4263-8CD6-01D596ABFDB4}" destId="{52A30A7C-0424-43D4-8415-A288F1D08D31}" srcOrd="0" destOrd="0" presId="urn:microsoft.com/office/officeart/2005/8/layout/hProcess9"/>
    <dgm:cxn modelId="{2AA34117-3A20-4157-8855-C3E7B7319754}" type="presParOf" srcId="{A06C353E-C7D3-4263-8CD6-01D596ABFDB4}" destId="{FBAE7BDE-1BEA-4A55-A561-0B09CBAE6873}" srcOrd="1" destOrd="0" presId="urn:microsoft.com/office/officeart/2005/8/layout/hProcess9"/>
    <dgm:cxn modelId="{DE75613D-6072-42A0-A9A9-89847333B565}" type="presParOf" srcId="{A06C353E-C7D3-4263-8CD6-01D596ABFDB4}" destId="{87E3BC68-D8D1-4304-BF21-B20C13E28B74}" srcOrd="2" destOrd="0" presId="urn:microsoft.com/office/officeart/2005/8/layout/hProcess9"/>
    <dgm:cxn modelId="{5548B04D-A12A-4406-ABD4-311FAF4B6AD6}" type="presParOf" srcId="{A06C353E-C7D3-4263-8CD6-01D596ABFDB4}" destId="{923F8A20-81B3-4DCB-8B86-009B610FAB12}" srcOrd="3" destOrd="0" presId="urn:microsoft.com/office/officeart/2005/8/layout/hProcess9"/>
    <dgm:cxn modelId="{F6A920E6-D8B7-41B3-BA1A-CB7A7BC78F19}" type="presParOf" srcId="{A06C353E-C7D3-4263-8CD6-01D596ABFDB4}" destId="{7FD3599E-6230-43D9-95D5-26D714B33F29}" srcOrd="4" destOrd="0" presId="urn:microsoft.com/office/officeart/2005/8/layout/hProcess9"/>
    <dgm:cxn modelId="{544885E9-6E82-4316-8FE3-5CEE53473F2E}" type="presParOf" srcId="{A06C353E-C7D3-4263-8CD6-01D596ABFDB4}" destId="{15031217-748F-4ACC-A966-A85708E7712B}" srcOrd="5" destOrd="0" presId="urn:microsoft.com/office/officeart/2005/8/layout/hProcess9"/>
    <dgm:cxn modelId="{35D294CE-0E15-4959-9822-671C39F22398}" type="presParOf" srcId="{A06C353E-C7D3-4263-8CD6-01D596ABFDB4}" destId="{07F2BA88-FA47-48BF-A24E-51F6F5C68F9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85271D-F14D-4FB5-A825-7AE09AA042AE}" type="doc">
      <dgm:prSet loTypeId="urn:microsoft.com/office/officeart/2005/8/layout/hProcess9" loCatId="process" qsTypeId="urn:microsoft.com/office/officeart/2005/8/quickstyle/3d2" qsCatId="3D" csTypeId="urn:microsoft.com/office/officeart/2005/8/colors/colorful5" csCatId="colorful" phldr="1"/>
      <dgm:spPr/>
    </dgm:pt>
    <dgm:pt modelId="{D563E99B-5959-4E37-909B-E65AA59EA476}">
      <dgm:prSet phldrT="[텍스트]" custT="1"/>
      <dgm:spPr/>
      <dgm:t>
        <a:bodyPr/>
        <a:lstStyle/>
        <a:p>
          <a:pPr algn="ctr" latinLnBrk="1"/>
          <a:r>
            <a: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Test Basis </a:t>
          </a:r>
        </a:p>
        <a:p>
          <a:pPr algn="ctr" latinLnBrk="1"/>
          <a:r>
            <a: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준비</a:t>
          </a:r>
        </a:p>
      </dgm:t>
    </dgm:pt>
    <dgm:pt modelId="{4383B8C9-2718-4E74-A571-ED1CBA085A13}" type="parTrans" cxnId="{788B44DA-C743-40A8-8BDE-4E6F37AEB8F8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8BDD8D-5774-4BE7-AD75-E18807DBB472}" type="sibTrans" cxnId="{788B44DA-C743-40A8-8BDE-4E6F37AEB8F8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84C53A-8D6F-4FA3-9059-F5EA98716A7D}">
      <dgm:prSet phldrT="[텍스트]" custT="1"/>
      <dgm:spPr/>
      <dgm:t>
        <a:bodyPr/>
        <a:lstStyle/>
        <a:p>
          <a:pPr algn="ctr" latinLnBrk="1"/>
          <a:r>
            <a: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테스트 스펙 </a:t>
          </a:r>
          <a:endParaRPr lang="en-US" altLang="ko-KR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algn="ctr" latinLnBrk="1"/>
          <a:r>
            <a: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이해</a:t>
          </a:r>
          <a:endParaRPr lang="en-US" altLang="ko-KR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470087-4536-4B51-B100-5A5991FD74FE}" type="parTrans" cxnId="{FFD9595D-7A47-4573-9C34-C96C35FE6335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28FDCF-89E0-4DCB-BB99-D1420253A295}" type="sibTrans" cxnId="{FFD9595D-7A47-4573-9C34-C96C35FE6335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1DC0BB-608B-45AF-85CE-694DF1A0E786}">
      <dgm:prSet phldrT="[텍스트]" custT="1"/>
      <dgm:spPr/>
      <dgm:t>
        <a:bodyPr/>
        <a:lstStyle/>
        <a:p>
          <a:pPr algn="ctr" latinLnBrk="1"/>
          <a:r>
            <a: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 </a:t>
          </a:r>
        </a:p>
        <a:p>
          <a:pPr algn="ctr" latinLnBrk="1"/>
          <a:r>
            <a: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분류</a:t>
          </a:r>
          <a:endParaRPr lang="en-US" altLang="ko-KR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635AF8-C85A-4AD0-B46D-07A7A3E4DB52}" type="parTrans" cxnId="{3C6D8E03-3E97-4200-998F-05529880666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18C483E-8078-42D4-9526-CD8DCFA25FE7}" type="sibTrans" cxnId="{3C6D8E03-3E97-4200-998F-05529880666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547E5C6-FFA2-4CDE-9D66-766337B8E66E}">
      <dgm:prSet custT="1"/>
      <dgm:spPr/>
      <dgm:t>
        <a:bodyPr/>
        <a:lstStyle/>
        <a:p>
          <a:pPr algn="ctr" latinLnBrk="1"/>
          <a:r>
            <a: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TC / CL </a:t>
          </a:r>
        </a:p>
        <a:p>
          <a:pPr algn="ctr" latinLnBrk="1"/>
          <a:r>
            <a: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작성</a:t>
          </a:r>
          <a:endParaRPr lang="en-US" altLang="ko-KR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43678F-E382-45DD-B1E3-63BAA07666D0}" type="sibTrans" cxnId="{3EA56E3F-89A9-4399-977A-21FF75055A42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23BE3A-4721-4DDD-A476-6B494D858E62}" type="parTrans" cxnId="{3EA56E3F-89A9-4399-977A-21FF75055A42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3A299A-8109-49C8-B1A7-1079446A9806}">
      <dgm:prSet custT="1"/>
      <dgm:spPr>
        <a:ln>
          <a:solidFill>
            <a:schemeClr val="accent1"/>
          </a:solidFill>
        </a:ln>
      </dgm:spPr>
      <dgm:t>
        <a:bodyPr/>
        <a:lstStyle/>
        <a:p>
          <a:pPr algn="ctr" latinLnBrk="1"/>
          <a:r>
            <a:rPr lang="ko-KR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조합 테스트 </a:t>
          </a:r>
          <a:endParaRPr lang="en-US" altLang="ko-KR" sz="1600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algn="ctr" latinLnBrk="1"/>
          <a:r>
            <a:rPr lang="ko-KR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설계</a:t>
          </a:r>
          <a:endParaRPr lang="en-US" altLang="ko-KR" sz="1600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9E518E-5498-4077-8489-26FBA4F35AAA}" type="parTrans" cxnId="{59DC5356-F5AA-4BB0-8915-46EA81BA77B4}">
      <dgm:prSet/>
      <dgm:spPr/>
      <dgm:t>
        <a:bodyPr/>
        <a:lstStyle/>
        <a:p>
          <a:pPr latinLnBrk="1"/>
          <a:endParaRPr lang="ko-KR" altLang="en-US"/>
        </a:p>
      </dgm:t>
    </dgm:pt>
    <dgm:pt modelId="{3A94C42A-215C-4236-9D9D-C12B053A9CC7}" type="sibTrans" cxnId="{59DC5356-F5AA-4BB0-8915-46EA81BA77B4}">
      <dgm:prSet/>
      <dgm:spPr/>
      <dgm:t>
        <a:bodyPr/>
        <a:lstStyle/>
        <a:p>
          <a:pPr latinLnBrk="1"/>
          <a:endParaRPr lang="ko-KR" altLang="en-US"/>
        </a:p>
      </dgm:t>
    </dgm:pt>
    <dgm:pt modelId="{D47AA2FD-0299-4AAD-93C3-7E356FBDCC9C}">
      <dgm:prSet custT="1"/>
      <dgm:spPr/>
      <dgm:t>
        <a:bodyPr/>
        <a:lstStyle/>
        <a:p>
          <a:pPr algn="ctr" latinLnBrk="1"/>
          <a:r>
            <a:rPr lang="en-US" altLang="ko-KR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Overview </a:t>
          </a:r>
        </a:p>
        <a:p>
          <a:pPr algn="ctr" latinLnBrk="1"/>
          <a:r>
            <a:rPr lang="ko-KR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문서 작성</a:t>
          </a:r>
          <a:endParaRPr lang="en-US" altLang="ko-KR" sz="1600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DC3867-5FA4-4B3D-91F5-7BDDFDB2812D}" type="parTrans" cxnId="{05B1595A-2347-48BE-873C-8F7BD4DF1406}">
      <dgm:prSet/>
      <dgm:spPr/>
      <dgm:t>
        <a:bodyPr/>
        <a:lstStyle/>
        <a:p>
          <a:pPr latinLnBrk="1"/>
          <a:endParaRPr lang="ko-KR" altLang="en-US"/>
        </a:p>
      </dgm:t>
    </dgm:pt>
    <dgm:pt modelId="{AF8C2F3F-DCE6-4126-A32B-8540D4C40F82}" type="sibTrans" cxnId="{05B1595A-2347-48BE-873C-8F7BD4DF1406}">
      <dgm:prSet/>
      <dgm:spPr/>
      <dgm:t>
        <a:bodyPr/>
        <a:lstStyle/>
        <a:p>
          <a:pPr latinLnBrk="1"/>
          <a:endParaRPr lang="ko-KR" altLang="en-US"/>
        </a:p>
      </dgm:t>
    </dgm:pt>
    <dgm:pt modelId="{85065490-3137-4406-BA48-E8DB8FD5CB17}" type="pres">
      <dgm:prSet presAssocID="{9E85271D-F14D-4FB5-A825-7AE09AA042AE}" presName="CompostProcess" presStyleCnt="0">
        <dgm:presLayoutVars>
          <dgm:dir/>
          <dgm:resizeHandles val="exact"/>
        </dgm:presLayoutVars>
      </dgm:prSet>
      <dgm:spPr/>
    </dgm:pt>
    <dgm:pt modelId="{D67F5A1E-BDB3-48E3-B273-AB9C1CC311DB}" type="pres">
      <dgm:prSet presAssocID="{9E85271D-F14D-4FB5-A825-7AE09AA042AE}" presName="arrow" presStyleLbl="bgShp" presStyleIdx="0" presStyleCnt="1"/>
      <dgm:spPr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DA9FAB"/>
            </a:gs>
            <a:gs pos="68800">
              <a:srgbClr val="E8636B">
                <a:alpha val="20000"/>
              </a:srgbClr>
            </a:gs>
            <a:gs pos="0">
              <a:srgbClr val="FF0000">
                <a:alpha val="10000"/>
                <a:lumMod val="49000"/>
                <a:lumOff val="51000"/>
              </a:srgbClr>
            </a:gs>
            <a:gs pos="100000">
              <a:srgbClr val="FF0000">
                <a:alpha val="20000"/>
              </a:srgbClr>
            </a:gs>
          </a:gsLst>
        </a:gradFill>
      </dgm:spPr>
    </dgm:pt>
    <dgm:pt modelId="{A06C353E-C7D3-4263-8CD6-01D596ABFDB4}" type="pres">
      <dgm:prSet presAssocID="{9E85271D-F14D-4FB5-A825-7AE09AA042AE}" presName="linearProcess" presStyleCnt="0"/>
      <dgm:spPr/>
    </dgm:pt>
    <dgm:pt modelId="{52A30A7C-0424-43D4-8415-A288F1D08D31}" type="pres">
      <dgm:prSet presAssocID="{D563E99B-5959-4E37-909B-E65AA59EA476}" presName="textNode" presStyleLbl="node1" presStyleIdx="0" presStyleCnt="6">
        <dgm:presLayoutVars>
          <dgm:bulletEnabled val="1"/>
        </dgm:presLayoutVars>
      </dgm:prSet>
      <dgm:spPr/>
    </dgm:pt>
    <dgm:pt modelId="{FBAE7BDE-1BEA-4A55-A561-0B09CBAE6873}" type="pres">
      <dgm:prSet presAssocID="{378BDD8D-5774-4BE7-AD75-E18807DBB472}" presName="sibTrans" presStyleCnt="0"/>
      <dgm:spPr/>
    </dgm:pt>
    <dgm:pt modelId="{87E3BC68-D8D1-4304-BF21-B20C13E28B74}" type="pres">
      <dgm:prSet presAssocID="{0B84C53A-8D6F-4FA3-9059-F5EA98716A7D}" presName="textNode" presStyleLbl="node1" presStyleIdx="1" presStyleCnt="6">
        <dgm:presLayoutVars>
          <dgm:bulletEnabled val="1"/>
        </dgm:presLayoutVars>
      </dgm:prSet>
      <dgm:spPr/>
    </dgm:pt>
    <dgm:pt modelId="{923F8A20-81B3-4DCB-8B86-009B610FAB12}" type="pres">
      <dgm:prSet presAssocID="{3328FDCF-89E0-4DCB-BB99-D1420253A295}" presName="sibTrans" presStyleCnt="0"/>
      <dgm:spPr/>
    </dgm:pt>
    <dgm:pt modelId="{7FD3599E-6230-43D9-95D5-26D714B33F29}" type="pres">
      <dgm:prSet presAssocID="{831DC0BB-608B-45AF-85CE-694DF1A0E786}" presName="textNode" presStyleLbl="node1" presStyleIdx="2" presStyleCnt="6">
        <dgm:presLayoutVars>
          <dgm:bulletEnabled val="1"/>
        </dgm:presLayoutVars>
      </dgm:prSet>
      <dgm:spPr/>
    </dgm:pt>
    <dgm:pt modelId="{15031217-748F-4ACC-A966-A85708E7712B}" type="pres">
      <dgm:prSet presAssocID="{918C483E-8078-42D4-9526-CD8DCFA25FE7}" presName="sibTrans" presStyleCnt="0"/>
      <dgm:spPr/>
    </dgm:pt>
    <dgm:pt modelId="{0E690138-F78E-4706-8A07-204690E557C6}" type="pres">
      <dgm:prSet presAssocID="{D47AA2FD-0299-4AAD-93C3-7E356FBDCC9C}" presName="textNode" presStyleLbl="node1" presStyleIdx="3" presStyleCnt="6" custLinFactNeighborX="3409" custLinFactNeighborY="1">
        <dgm:presLayoutVars>
          <dgm:bulletEnabled val="1"/>
        </dgm:presLayoutVars>
      </dgm:prSet>
      <dgm:spPr/>
    </dgm:pt>
    <dgm:pt modelId="{51C2CFC8-C195-4C4E-802A-35803033F6ED}" type="pres">
      <dgm:prSet presAssocID="{AF8C2F3F-DCE6-4126-A32B-8540D4C40F82}" presName="sibTrans" presStyleCnt="0"/>
      <dgm:spPr/>
    </dgm:pt>
    <dgm:pt modelId="{07F2BA88-FA47-48BF-A24E-51F6F5C68F9F}" type="pres">
      <dgm:prSet presAssocID="{2547E5C6-FFA2-4CDE-9D66-766337B8E66E}" presName="textNode" presStyleLbl="node1" presStyleIdx="4" presStyleCnt="6">
        <dgm:presLayoutVars>
          <dgm:bulletEnabled val="1"/>
        </dgm:presLayoutVars>
      </dgm:prSet>
      <dgm:spPr/>
    </dgm:pt>
    <dgm:pt modelId="{BADAB3B2-DA56-4481-B00B-6F105799D41A}" type="pres">
      <dgm:prSet presAssocID="{6343678F-E382-45DD-B1E3-63BAA07666D0}" presName="sibTrans" presStyleCnt="0"/>
      <dgm:spPr/>
    </dgm:pt>
    <dgm:pt modelId="{614D7708-A462-4D72-B123-AFF742A60982}" type="pres">
      <dgm:prSet presAssocID="{E53A299A-8109-49C8-B1A7-1079446A9806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6EFA98C-8A96-401F-98E8-CA56D7BEA0AF}" type="presOf" srcId="{831DC0BB-608B-45AF-85CE-694DF1A0E786}" destId="{7FD3599E-6230-43D9-95D5-26D714B33F29}" srcOrd="0" destOrd="0" presId="urn:microsoft.com/office/officeart/2005/8/layout/hProcess9"/>
    <dgm:cxn modelId="{8F2CA105-AB7A-48FC-B49B-2D41D2711882}" type="presOf" srcId="{2547E5C6-FFA2-4CDE-9D66-766337B8E66E}" destId="{07F2BA88-FA47-48BF-A24E-51F6F5C68F9F}" srcOrd="0" destOrd="0" presId="urn:microsoft.com/office/officeart/2005/8/layout/hProcess9"/>
    <dgm:cxn modelId="{3C6D8E03-3E97-4200-998F-055298806667}" srcId="{9E85271D-F14D-4FB5-A825-7AE09AA042AE}" destId="{831DC0BB-608B-45AF-85CE-694DF1A0E786}" srcOrd="2" destOrd="0" parTransId="{4B635AF8-C85A-4AD0-B46D-07A7A3E4DB52}" sibTransId="{918C483E-8078-42D4-9526-CD8DCFA25FE7}"/>
    <dgm:cxn modelId="{0FDA3E68-60B7-477B-ABA9-129E691209EA}" type="presOf" srcId="{E53A299A-8109-49C8-B1A7-1079446A9806}" destId="{614D7708-A462-4D72-B123-AFF742A60982}" srcOrd="0" destOrd="0" presId="urn:microsoft.com/office/officeart/2005/8/layout/hProcess9"/>
    <dgm:cxn modelId="{05B1595A-2347-48BE-873C-8F7BD4DF1406}" srcId="{9E85271D-F14D-4FB5-A825-7AE09AA042AE}" destId="{D47AA2FD-0299-4AAD-93C3-7E356FBDCC9C}" srcOrd="3" destOrd="0" parTransId="{94DC3867-5FA4-4B3D-91F5-7BDDFDB2812D}" sibTransId="{AF8C2F3F-DCE6-4126-A32B-8540D4C40F82}"/>
    <dgm:cxn modelId="{788B44DA-C743-40A8-8BDE-4E6F37AEB8F8}" srcId="{9E85271D-F14D-4FB5-A825-7AE09AA042AE}" destId="{D563E99B-5959-4E37-909B-E65AA59EA476}" srcOrd="0" destOrd="0" parTransId="{4383B8C9-2718-4E74-A571-ED1CBA085A13}" sibTransId="{378BDD8D-5774-4BE7-AD75-E18807DBB472}"/>
    <dgm:cxn modelId="{59DC5356-F5AA-4BB0-8915-46EA81BA77B4}" srcId="{9E85271D-F14D-4FB5-A825-7AE09AA042AE}" destId="{E53A299A-8109-49C8-B1A7-1079446A9806}" srcOrd="5" destOrd="0" parTransId="{079E518E-5498-4077-8489-26FBA4F35AAA}" sibTransId="{3A94C42A-215C-4236-9D9D-C12B053A9CC7}"/>
    <dgm:cxn modelId="{D37D3985-BD58-4607-B4A0-071A844430FD}" type="presOf" srcId="{9E85271D-F14D-4FB5-A825-7AE09AA042AE}" destId="{85065490-3137-4406-BA48-E8DB8FD5CB17}" srcOrd="0" destOrd="0" presId="urn:microsoft.com/office/officeart/2005/8/layout/hProcess9"/>
    <dgm:cxn modelId="{D3C0AE3B-3F92-4759-AF27-52C7C545B84E}" type="presOf" srcId="{0B84C53A-8D6F-4FA3-9059-F5EA98716A7D}" destId="{87E3BC68-D8D1-4304-BF21-B20C13E28B74}" srcOrd="0" destOrd="0" presId="urn:microsoft.com/office/officeart/2005/8/layout/hProcess9"/>
    <dgm:cxn modelId="{FFD9595D-7A47-4573-9C34-C96C35FE6335}" srcId="{9E85271D-F14D-4FB5-A825-7AE09AA042AE}" destId="{0B84C53A-8D6F-4FA3-9059-F5EA98716A7D}" srcOrd="1" destOrd="0" parTransId="{AA470087-4536-4B51-B100-5A5991FD74FE}" sibTransId="{3328FDCF-89E0-4DCB-BB99-D1420253A295}"/>
    <dgm:cxn modelId="{9A287595-BBA8-465A-ADE6-1EB22B03FD4C}" type="presOf" srcId="{D47AA2FD-0299-4AAD-93C3-7E356FBDCC9C}" destId="{0E690138-F78E-4706-8A07-204690E557C6}" srcOrd="0" destOrd="0" presId="urn:microsoft.com/office/officeart/2005/8/layout/hProcess9"/>
    <dgm:cxn modelId="{2CCB3E49-5C51-4801-98DD-B5989868BD50}" type="presOf" srcId="{D563E99B-5959-4E37-909B-E65AA59EA476}" destId="{52A30A7C-0424-43D4-8415-A288F1D08D31}" srcOrd="0" destOrd="0" presId="urn:microsoft.com/office/officeart/2005/8/layout/hProcess9"/>
    <dgm:cxn modelId="{3EA56E3F-89A9-4399-977A-21FF75055A42}" srcId="{9E85271D-F14D-4FB5-A825-7AE09AA042AE}" destId="{2547E5C6-FFA2-4CDE-9D66-766337B8E66E}" srcOrd="4" destOrd="0" parTransId="{1023BE3A-4721-4DDD-A476-6B494D858E62}" sibTransId="{6343678F-E382-45DD-B1E3-63BAA07666D0}"/>
    <dgm:cxn modelId="{43A78D60-D2D1-4A16-AE57-857CC43EAA2D}" type="presParOf" srcId="{85065490-3137-4406-BA48-E8DB8FD5CB17}" destId="{D67F5A1E-BDB3-48E3-B273-AB9C1CC311DB}" srcOrd="0" destOrd="0" presId="urn:microsoft.com/office/officeart/2005/8/layout/hProcess9"/>
    <dgm:cxn modelId="{E8CC7B0F-6BCC-475A-8712-5B7D9D4ABFB4}" type="presParOf" srcId="{85065490-3137-4406-BA48-E8DB8FD5CB17}" destId="{A06C353E-C7D3-4263-8CD6-01D596ABFDB4}" srcOrd="1" destOrd="0" presId="urn:microsoft.com/office/officeart/2005/8/layout/hProcess9"/>
    <dgm:cxn modelId="{6F95DB58-B523-4E3D-802C-912A40CF349F}" type="presParOf" srcId="{A06C353E-C7D3-4263-8CD6-01D596ABFDB4}" destId="{52A30A7C-0424-43D4-8415-A288F1D08D31}" srcOrd="0" destOrd="0" presId="urn:microsoft.com/office/officeart/2005/8/layout/hProcess9"/>
    <dgm:cxn modelId="{2AA34117-3A20-4157-8855-C3E7B7319754}" type="presParOf" srcId="{A06C353E-C7D3-4263-8CD6-01D596ABFDB4}" destId="{FBAE7BDE-1BEA-4A55-A561-0B09CBAE6873}" srcOrd="1" destOrd="0" presId="urn:microsoft.com/office/officeart/2005/8/layout/hProcess9"/>
    <dgm:cxn modelId="{DE75613D-6072-42A0-A9A9-89847333B565}" type="presParOf" srcId="{A06C353E-C7D3-4263-8CD6-01D596ABFDB4}" destId="{87E3BC68-D8D1-4304-BF21-B20C13E28B74}" srcOrd="2" destOrd="0" presId="urn:microsoft.com/office/officeart/2005/8/layout/hProcess9"/>
    <dgm:cxn modelId="{5548B04D-A12A-4406-ABD4-311FAF4B6AD6}" type="presParOf" srcId="{A06C353E-C7D3-4263-8CD6-01D596ABFDB4}" destId="{923F8A20-81B3-4DCB-8B86-009B610FAB12}" srcOrd="3" destOrd="0" presId="urn:microsoft.com/office/officeart/2005/8/layout/hProcess9"/>
    <dgm:cxn modelId="{F6A920E6-D8B7-41B3-BA1A-CB7A7BC78F19}" type="presParOf" srcId="{A06C353E-C7D3-4263-8CD6-01D596ABFDB4}" destId="{7FD3599E-6230-43D9-95D5-26D714B33F29}" srcOrd="4" destOrd="0" presId="urn:microsoft.com/office/officeart/2005/8/layout/hProcess9"/>
    <dgm:cxn modelId="{544885E9-6E82-4316-8FE3-5CEE53473F2E}" type="presParOf" srcId="{A06C353E-C7D3-4263-8CD6-01D596ABFDB4}" destId="{15031217-748F-4ACC-A966-A85708E7712B}" srcOrd="5" destOrd="0" presId="urn:microsoft.com/office/officeart/2005/8/layout/hProcess9"/>
    <dgm:cxn modelId="{D707F4AC-E1FD-4409-BE58-874D5E008FE8}" type="presParOf" srcId="{A06C353E-C7D3-4263-8CD6-01D596ABFDB4}" destId="{0E690138-F78E-4706-8A07-204690E557C6}" srcOrd="6" destOrd="0" presId="urn:microsoft.com/office/officeart/2005/8/layout/hProcess9"/>
    <dgm:cxn modelId="{F22D126C-8280-41F0-8347-459EB75552F8}" type="presParOf" srcId="{A06C353E-C7D3-4263-8CD6-01D596ABFDB4}" destId="{51C2CFC8-C195-4C4E-802A-35803033F6ED}" srcOrd="7" destOrd="0" presId="urn:microsoft.com/office/officeart/2005/8/layout/hProcess9"/>
    <dgm:cxn modelId="{35D294CE-0E15-4959-9822-671C39F22398}" type="presParOf" srcId="{A06C353E-C7D3-4263-8CD6-01D596ABFDB4}" destId="{07F2BA88-FA47-48BF-A24E-51F6F5C68F9F}" srcOrd="8" destOrd="0" presId="urn:microsoft.com/office/officeart/2005/8/layout/hProcess9"/>
    <dgm:cxn modelId="{B57D5516-6D5D-4F11-B3B6-9ECA31334BAB}" type="presParOf" srcId="{A06C353E-C7D3-4263-8CD6-01D596ABFDB4}" destId="{BADAB3B2-DA56-4481-B00B-6F105799D41A}" srcOrd="9" destOrd="0" presId="urn:microsoft.com/office/officeart/2005/8/layout/hProcess9"/>
    <dgm:cxn modelId="{22C96EB7-49E8-41EC-AD4A-4214970B5751}" type="presParOf" srcId="{A06C353E-C7D3-4263-8CD6-01D596ABFDB4}" destId="{614D7708-A462-4D72-B123-AFF742A60982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F5A1E-BDB3-48E3-B273-AB9C1CC311DB}">
      <dsp:nvSpPr>
        <dsp:cNvPr id="0" name=""/>
        <dsp:cNvSpPr/>
      </dsp:nvSpPr>
      <dsp:spPr>
        <a:xfrm>
          <a:off x="863227" y="0"/>
          <a:ext cx="9783240" cy="5418667"/>
        </a:xfrm>
        <a:prstGeom prst="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DA9FAB"/>
            </a:gs>
            <a:gs pos="68800">
              <a:srgbClr val="E8636B">
                <a:alpha val="20000"/>
              </a:srgbClr>
            </a:gs>
            <a:gs pos="0">
              <a:srgbClr val="FF0000">
                <a:alpha val="10000"/>
                <a:lumMod val="49000"/>
                <a:lumOff val="51000"/>
              </a:srgbClr>
            </a:gs>
            <a:gs pos="100000">
              <a:srgbClr val="FF0000">
                <a:alpha val="20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2A30A7C-0424-43D4-8415-A288F1D08D31}">
      <dsp:nvSpPr>
        <dsp:cNvPr id="0" name=""/>
        <dsp:cNvSpPr/>
      </dsp:nvSpPr>
      <dsp:spPr>
        <a:xfrm>
          <a:off x="3933" y="1625600"/>
          <a:ext cx="2555961" cy="216746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Test Basis </a:t>
          </a:r>
          <a:r>
            <a:rPr lang="ko-KR" altLang="en-US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준비</a:t>
          </a: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What?</a:t>
          </a:r>
          <a:endParaRPr lang="ko-KR" altLang="en-US" sz="9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7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테스트 스펙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7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기획서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7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빌드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7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How?</a:t>
          </a:r>
          <a:endParaRPr lang="ko-KR" altLang="en-US" sz="9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7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커뮤니케이션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9740" y="1731407"/>
        <a:ext cx="2344347" cy="1955852"/>
      </dsp:txXfrm>
    </dsp:sp>
    <dsp:sp modelId="{87E3BC68-D8D1-4304-BF21-B20C13E28B74}">
      <dsp:nvSpPr>
        <dsp:cNvPr id="0" name=""/>
        <dsp:cNvSpPr/>
      </dsp:nvSpPr>
      <dsp:spPr>
        <a:xfrm>
          <a:off x="2985889" y="1625600"/>
          <a:ext cx="2555961" cy="2167466"/>
        </a:xfrm>
        <a:prstGeom prst="round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테스트 스펙 이해</a:t>
          </a:r>
          <a:endParaRPr lang="en-US" altLang="ko-KR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What?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스펙 이해</a:t>
          </a:r>
          <a:endParaRPr lang="en-US" altLang="ko-KR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기획 내용 이해</a:t>
          </a:r>
          <a:endParaRPr lang="en-US" altLang="ko-KR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빌드 확인</a:t>
          </a:r>
          <a:endParaRPr lang="en-US" altLang="ko-KR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ko-KR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How?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Reading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정리 </a:t>
          </a: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(excel, notepad, etc.)</a:t>
          </a:r>
        </a:p>
      </dsp:txBody>
      <dsp:txXfrm>
        <a:off x="3091696" y="1731407"/>
        <a:ext cx="2344347" cy="1955852"/>
      </dsp:txXfrm>
    </dsp:sp>
    <dsp:sp modelId="{7FD3599E-6230-43D9-95D5-26D714B33F29}">
      <dsp:nvSpPr>
        <dsp:cNvPr id="0" name=""/>
        <dsp:cNvSpPr/>
      </dsp:nvSpPr>
      <dsp:spPr>
        <a:xfrm>
          <a:off x="5967844" y="1625600"/>
          <a:ext cx="2555961" cy="2167466"/>
        </a:xfrm>
        <a:prstGeom prst="round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Domain(</a:t>
          </a:r>
          <a:r>
            <a:rPr lang="ko-KR" altLang="en-US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기능</a:t>
          </a:r>
          <a:r>
            <a:rPr lang="en-US" altLang="ko-KR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ko-KR" altLang="en-US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컨텐츠</a:t>
          </a:r>
          <a:r>
            <a:rPr lang="en-US" altLang="ko-KR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 </a:t>
          </a:r>
          <a:r>
            <a:rPr lang="ko-KR" altLang="en-US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분류</a:t>
          </a:r>
          <a:endParaRPr lang="en-US" altLang="ko-KR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What?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테스트 스펙에 대한 </a:t>
          </a: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</a:t>
          </a: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기능</a:t>
          </a: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컨텐츠 단위 분류</a:t>
          </a:r>
          <a:endParaRPr lang="en-US" altLang="ko-KR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</a:t>
          </a: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분류 </a:t>
          </a: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(1</a:t>
          </a: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차</a:t>
          </a: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2</a:t>
          </a: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차</a:t>
          </a: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3</a:t>
          </a: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차 </a:t>
          </a: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…)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ko-KR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ko-KR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How?</a:t>
          </a:r>
        </a:p>
        <a:p>
          <a:pPr marL="171450" lvl="3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Mind</a:t>
          </a: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Map</a:t>
          </a:r>
        </a:p>
        <a:p>
          <a:pPr marL="171450" lvl="3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Excel </a:t>
          </a:r>
        </a:p>
      </dsp:txBody>
      <dsp:txXfrm>
        <a:off x="6073651" y="1731407"/>
        <a:ext cx="2344347" cy="1955852"/>
      </dsp:txXfrm>
    </dsp:sp>
    <dsp:sp modelId="{07F2BA88-FA47-48BF-A24E-51F6F5C68F9F}">
      <dsp:nvSpPr>
        <dsp:cNvPr id="0" name=""/>
        <dsp:cNvSpPr/>
      </dsp:nvSpPr>
      <dsp:spPr>
        <a:xfrm>
          <a:off x="8949799" y="1625600"/>
          <a:ext cx="2555961" cy="2167466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TC / CL </a:t>
          </a:r>
          <a:r>
            <a:rPr lang="ko-KR" altLang="en-US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작성</a:t>
          </a:r>
          <a:endParaRPr lang="en-US" altLang="ko-KR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What?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Test Case / Check List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예외 사항 작성</a:t>
          </a:r>
          <a:endParaRPr lang="en-US" altLang="ko-KR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ko-KR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ko-KR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How?</a:t>
          </a:r>
        </a:p>
        <a:p>
          <a:pPr marL="114300" lvl="2" indent="-57150" algn="l" defTabSz="311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Template</a:t>
          </a: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에 맞추어</a:t>
          </a:r>
          <a:r>
            <a:rPr lang="en-US" altLang="ko-KR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ko-KR" altLang="en-US" sz="7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작성</a:t>
          </a:r>
          <a:endParaRPr lang="en-US" altLang="ko-KR" sz="7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055606" y="1731407"/>
        <a:ext cx="2344347" cy="1955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F5A1E-BDB3-48E3-B273-AB9C1CC311DB}">
      <dsp:nvSpPr>
        <dsp:cNvPr id="0" name=""/>
        <dsp:cNvSpPr/>
      </dsp:nvSpPr>
      <dsp:spPr>
        <a:xfrm>
          <a:off x="756896" y="0"/>
          <a:ext cx="8578163" cy="5058561"/>
        </a:xfrm>
        <a:prstGeom prst="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DA9FAB"/>
            </a:gs>
            <a:gs pos="68800">
              <a:srgbClr val="E8636B">
                <a:alpha val="20000"/>
              </a:srgbClr>
            </a:gs>
            <a:gs pos="0">
              <a:srgbClr val="FF0000">
                <a:alpha val="10000"/>
                <a:lumMod val="49000"/>
                <a:lumOff val="51000"/>
              </a:srgbClr>
            </a:gs>
            <a:gs pos="100000">
              <a:srgbClr val="FF0000">
                <a:alpha val="20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2A30A7C-0424-43D4-8415-A288F1D08D31}">
      <dsp:nvSpPr>
        <dsp:cNvPr id="0" name=""/>
        <dsp:cNvSpPr/>
      </dsp:nvSpPr>
      <dsp:spPr>
        <a:xfrm>
          <a:off x="123" y="1517568"/>
          <a:ext cx="1476835" cy="202342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Test Basis 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준비</a:t>
          </a:r>
        </a:p>
      </dsp:txBody>
      <dsp:txXfrm>
        <a:off x="72216" y="1589661"/>
        <a:ext cx="1332649" cy="1879238"/>
      </dsp:txXfrm>
    </dsp:sp>
    <dsp:sp modelId="{87E3BC68-D8D1-4304-BF21-B20C13E28B74}">
      <dsp:nvSpPr>
        <dsp:cNvPr id="0" name=""/>
        <dsp:cNvSpPr/>
      </dsp:nvSpPr>
      <dsp:spPr>
        <a:xfrm>
          <a:off x="1723098" y="1517568"/>
          <a:ext cx="1476835" cy="2023424"/>
        </a:xfrm>
        <a:prstGeom prst="roundRect">
          <a:avLst/>
        </a:prstGeom>
        <a:gradFill rotWithShape="0">
          <a:gsLst>
            <a:gs pos="0">
              <a:schemeClr val="accent5">
                <a:hueOff val="-1470669"/>
                <a:satOff val="-2046"/>
                <a:lumOff val="-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70669"/>
                <a:satOff val="-2046"/>
                <a:lumOff val="-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70669"/>
                <a:satOff val="-2046"/>
                <a:lumOff val="-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테스트 스펙 </a:t>
          </a:r>
          <a:endParaRPr lang="en-US" altLang="ko-KR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이해</a:t>
          </a:r>
          <a:endParaRPr lang="en-US" altLang="ko-KR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95191" y="1589661"/>
        <a:ext cx="1332649" cy="1879238"/>
      </dsp:txXfrm>
    </dsp:sp>
    <dsp:sp modelId="{7FD3599E-6230-43D9-95D5-26D714B33F29}">
      <dsp:nvSpPr>
        <dsp:cNvPr id="0" name=""/>
        <dsp:cNvSpPr/>
      </dsp:nvSpPr>
      <dsp:spPr>
        <a:xfrm>
          <a:off x="3446073" y="1517568"/>
          <a:ext cx="1476835" cy="2023424"/>
        </a:xfrm>
        <a:prstGeom prst="roundRect">
          <a:avLst/>
        </a:prstGeom>
        <a:gradFill rotWithShape="0">
          <a:gsLst>
            <a:gs pos="0">
              <a:schemeClr val="accent5">
                <a:hueOff val="-2941338"/>
                <a:satOff val="-4091"/>
                <a:lumOff val="-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941338"/>
                <a:satOff val="-4091"/>
                <a:lumOff val="-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941338"/>
                <a:satOff val="-4091"/>
                <a:lumOff val="-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 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분류</a:t>
          </a:r>
          <a:endParaRPr lang="en-US" altLang="ko-KR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18166" y="1589661"/>
        <a:ext cx="1332649" cy="1879238"/>
      </dsp:txXfrm>
    </dsp:sp>
    <dsp:sp modelId="{0E690138-F78E-4706-8A07-204690E557C6}">
      <dsp:nvSpPr>
        <dsp:cNvPr id="0" name=""/>
        <dsp:cNvSpPr/>
      </dsp:nvSpPr>
      <dsp:spPr>
        <a:xfrm>
          <a:off x="5177439" y="1517588"/>
          <a:ext cx="1476835" cy="2023424"/>
        </a:xfrm>
        <a:prstGeom prst="roundRect">
          <a:avLst/>
        </a:prstGeom>
        <a:gradFill rotWithShape="0">
          <a:gsLst>
            <a:gs pos="0">
              <a:schemeClr val="accent5">
                <a:hueOff val="-4412007"/>
                <a:satOff val="-6137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412007"/>
                <a:satOff val="-6137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412007"/>
                <a:satOff val="-6137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Overview 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문서 작성</a:t>
          </a:r>
          <a:endParaRPr lang="en-US" altLang="ko-KR" sz="16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49532" y="1589681"/>
        <a:ext cx="1332649" cy="1879238"/>
      </dsp:txXfrm>
    </dsp:sp>
    <dsp:sp modelId="{07F2BA88-FA47-48BF-A24E-51F6F5C68F9F}">
      <dsp:nvSpPr>
        <dsp:cNvPr id="0" name=""/>
        <dsp:cNvSpPr/>
      </dsp:nvSpPr>
      <dsp:spPr>
        <a:xfrm>
          <a:off x="6892023" y="1517568"/>
          <a:ext cx="1476835" cy="2023424"/>
        </a:xfrm>
        <a:prstGeom prst="roundRect">
          <a:avLst/>
        </a:prstGeom>
        <a:gradFill rotWithShape="0">
          <a:gsLst>
            <a:gs pos="0">
              <a:schemeClr val="accent5">
                <a:hueOff val="-5882676"/>
                <a:satOff val="-8182"/>
                <a:lumOff val="-31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882676"/>
                <a:satOff val="-8182"/>
                <a:lumOff val="-31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882676"/>
                <a:satOff val="-8182"/>
                <a:lumOff val="-31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TC / CL 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작성</a:t>
          </a:r>
          <a:endParaRPr lang="en-US" altLang="ko-KR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964116" y="1589661"/>
        <a:ext cx="1332649" cy="1879238"/>
      </dsp:txXfrm>
    </dsp:sp>
    <dsp:sp modelId="{614D7708-A462-4D72-B123-AFF742A60982}">
      <dsp:nvSpPr>
        <dsp:cNvPr id="0" name=""/>
        <dsp:cNvSpPr/>
      </dsp:nvSpPr>
      <dsp:spPr>
        <a:xfrm>
          <a:off x="8614998" y="1517568"/>
          <a:ext cx="1476835" cy="2023424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조합 테스트 </a:t>
          </a:r>
          <a:endParaRPr lang="en-US" altLang="ko-KR" sz="16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설계</a:t>
          </a:r>
          <a:endParaRPr lang="en-US" altLang="ko-KR" sz="16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687091" y="1589661"/>
        <a:ext cx="1332649" cy="1879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3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87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0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92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3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31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81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38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99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48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F8D30-C9E0-4F51-B7EA-8364CB62E8AC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18030-D9AA-406E-905A-9DA791455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33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loudio.sharepoint.com/QA/_layouts/15/guestaccess.aspx?guestaccesstoken=SdpOWQvsowt7INcl/vH48O6N/GM0dLLKPHlIvxLlUvc%3d&amp;docid=2_1324d243b863d4188ad0207ffb645cb07&amp;rev=1" TargetMode="External"/><Relationship Id="rId5" Type="http://schemas.openxmlformats.org/officeDocument/2006/relationships/hyperlink" Target="https://kloudio.sharepoint.com/QA/_layouts/15/guestaccess.aspx?guestaccesstoken=IeYJpOsseABY0WkluLYKMez044XymRqdAGSdsjUrxIY%3d&amp;docid=2_1ebb847e892f84d42ae9ab8c9036bc041&amp;rev=1" TargetMode="Externa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12" y="3322565"/>
            <a:ext cx="1118648" cy="250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805" y="3132383"/>
            <a:ext cx="9719035" cy="63094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</a:rPr>
              <a:t>TC / CL </a:t>
            </a:r>
            <a:r>
              <a:rPr lang="ko-KR" altLang="en-US" sz="3500" b="1" dirty="0">
                <a:solidFill>
                  <a:schemeClr val="bg1"/>
                </a:solidFill>
              </a:rPr>
              <a:t>작성 가이드 </a:t>
            </a:r>
            <a:r>
              <a:rPr lang="en-US" altLang="ko-KR" sz="3500" b="1" dirty="0">
                <a:solidFill>
                  <a:schemeClr val="bg1"/>
                </a:solidFill>
              </a:rPr>
              <a:t>- v 1.0.0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36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3739092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Test Basis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준비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83982" y="2718766"/>
            <a:ext cx="849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[WHAT]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83982" y="1284210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[WHY]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4501" y="4170817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[HOW]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6036" y="1684446"/>
            <a:ext cx="3915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Test Case, Check List </a:t>
            </a:r>
            <a:r>
              <a:rPr lang="ko-KR" altLang="en-US" sz="1400" dirty="0"/>
              <a:t>작성하기 위한 자료 확보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07607" y="3118889"/>
            <a:ext cx="26228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테스트 스펙 명세서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기획서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빌드 </a:t>
            </a:r>
            <a:r>
              <a:rPr lang="en-US" altLang="ko-KR" sz="1400" dirty="0"/>
              <a:t>(</a:t>
            </a:r>
            <a:r>
              <a:rPr lang="ko-KR" altLang="en-US" sz="1400" dirty="0"/>
              <a:t>테스트 준비 참고용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909175" y="4562759"/>
            <a:ext cx="4472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유관부서와의 커뮤니케이션 </a:t>
            </a:r>
            <a:r>
              <a:rPr lang="en-US" altLang="ko-KR" sz="1400" dirty="0"/>
              <a:t>(e-mail, yammer, </a:t>
            </a:r>
            <a:r>
              <a:rPr lang="ko-KR" altLang="en-US" sz="1400" dirty="0"/>
              <a:t>메신저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0" y="1998346"/>
            <a:ext cx="5709981" cy="28721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1344" y="2767463"/>
            <a:ext cx="894247" cy="1349596"/>
          </a:xfrm>
          <a:prstGeom prst="rect">
            <a:avLst/>
          </a:prstGeom>
          <a:noFill/>
          <a:ln w="2540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500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3739092" cy="47576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테스트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스펙 이해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83982" y="2718766"/>
            <a:ext cx="849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[WHAT]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83982" y="1284210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[WHY]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4501" y="4170817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[HOW]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06036" y="1684446"/>
            <a:ext cx="497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테스트 목적</a:t>
            </a:r>
            <a:r>
              <a:rPr lang="en-US" altLang="ko-KR" sz="1400" dirty="0"/>
              <a:t>, </a:t>
            </a:r>
            <a:r>
              <a:rPr lang="ko-KR" altLang="en-US" sz="1400" dirty="0"/>
              <a:t>방향 설정을 위한 기획 내용 이해 및 의도 확인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07607" y="3118889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빌드 플레이</a:t>
            </a:r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기획서 정독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09175" y="4562759"/>
            <a:ext cx="3127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기획 내용 정리 </a:t>
            </a:r>
            <a:r>
              <a:rPr lang="en-US" altLang="ko-KR" sz="1400" dirty="0"/>
              <a:t>(excel, notepad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레퍼런스 빌드 플레이하며 기획 이해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0" y="1998346"/>
            <a:ext cx="5709981" cy="287218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284468" y="2759074"/>
            <a:ext cx="894247" cy="1349596"/>
          </a:xfrm>
          <a:prstGeom prst="rect">
            <a:avLst/>
          </a:prstGeom>
          <a:noFill/>
          <a:ln w="2540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21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3739092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분류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83982" y="2718766"/>
            <a:ext cx="849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[WHAT]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83982" y="1284210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[WHY]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4501" y="4170817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[HOW]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06036" y="1684446"/>
            <a:ext cx="496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테스트 스펙 기능 파악을 위한 </a:t>
            </a:r>
            <a:r>
              <a:rPr lang="en-US" altLang="ko-KR" sz="1400" dirty="0"/>
              <a:t>Domain </a:t>
            </a:r>
            <a:r>
              <a:rPr lang="ko-KR" altLang="en-US" sz="1400" dirty="0"/>
              <a:t>분류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07607" y="3118889"/>
            <a:ext cx="2853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Domain </a:t>
            </a:r>
            <a:r>
              <a:rPr lang="ko-KR" altLang="en-US" sz="1400" dirty="0"/>
              <a:t>분류 </a:t>
            </a:r>
            <a:r>
              <a:rPr lang="en-US" altLang="ko-KR" sz="1400" dirty="0"/>
              <a:t>(1</a:t>
            </a:r>
            <a:r>
              <a:rPr lang="ko-KR" altLang="en-US" sz="1400" dirty="0"/>
              <a:t>차</a:t>
            </a:r>
            <a:r>
              <a:rPr lang="en-US" altLang="ko-KR" sz="1400" dirty="0"/>
              <a:t>, 2</a:t>
            </a:r>
            <a:r>
              <a:rPr lang="ko-KR" altLang="en-US" sz="1400" dirty="0"/>
              <a:t>차</a:t>
            </a:r>
            <a:r>
              <a:rPr lang="en-US" altLang="ko-KR" sz="1400" dirty="0"/>
              <a:t>, 3</a:t>
            </a:r>
            <a:r>
              <a:rPr lang="ko-KR" altLang="en-US" sz="1400" dirty="0"/>
              <a:t>차 </a:t>
            </a:r>
            <a:r>
              <a:rPr lang="en-US" altLang="ko-KR" sz="1400" dirty="0"/>
              <a:t>…)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09175" y="4562759"/>
            <a:ext cx="1524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Excel, mind map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0" y="1998346"/>
            <a:ext cx="5709981" cy="287218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57592" y="2759074"/>
            <a:ext cx="894247" cy="1349596"/>
          </a:xfrm>
          <a:prstGeom prst="rect">
            <a:avLst/>
          </a:prstGeom>
          <a:noFill/>
          <a:ln w="2540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189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3739092" cy="475762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분류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6325" y="1275431"/>
            <a:ext cx="1078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Domain </a:t>
            </a:r>
            <a:r>
              <a:rPr lang="ko-KR" altLang="en-US" sz="1400" b="1" dirty="0"/>
              <a:t>이란</a:t>
            </a:r>
            <a:r>
              <a:rPr lang="en-US" altLang="ko-KR" sz="1400" b="1" dirty="0"/>
              <a:t>…??</a:t>
            </a:r>
          </a:p>
          <a:p>
            <a:r>
              <a:rPr lang="ko-KR" altLang="en-US" sz="14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테스트가 필요한 기능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비기능에</a:t>
            </a:r>
            <a:r>
              <a:rPr lang="ko-KR" altLang="en-US" sz="1200" dirty="0"/>
              <a:t> 대한 구성 요소</a:t>
            </a:r>
            <a:endParaRPr lang="en-US" altLang="ko-KR" sz="1200" dirty="0"/>
          </a:p>
          <a:p>
            <a:r>
              <a:rPr lang="en-US" altLang="ko-KR" sz="1200" dirty="0"/>
              <a:t> - Layout</a:t>
            </a:r>
            <a:r>
              <a:rPr lang="ko-KR" altLang="en-US" sz="1200" dirty="0"/>
              <a:t>에 포함되어 출력되는 </a:t>
            </a:r>
            <a:r>
              <a:rPr lang="en-US" altLang="ko-KR" sz="1200" dirty="0"/>
              <a:t>UI </a:t>
            </a:r>
            <a:r>
              <a:rPr lang="ko-KR" altLang="en-US" sz="1200" dirty="0"/>
              <a:t>기준으로 </a:t>
            </a:r>
            <a:r>
              <a:rPr lang="en-US" altLang="ko-KR" sz="1200" dirty="0"/>
              <a:t>Domain </a:t>
            </a:r>
            <a:r>
              <a:rPr lang="ko-KR" altLang="en-US" sz="1200" dirty="0"/>
              <a:t>명 작성</a:t>
            </a:r>
            <a:endParaRPr lang="en-US" altLang="ko-KR" sz="12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37231"/>
              </p:ext>
            </p:extLst>
          </p:nvPr>
        </p:nvGraphicFramePr>
        <p:xfrm>
          <a:off x="667935" y="2714263"/>
          <a:ext cx="10791427" cy="28895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1139">
                  <a:extLst>
                    <a:ext uri="{9D8B030D-6E8A-4147-A177-3AD203B41FA5}">
                      <a16:colId xmlns:a16="http://schemas.microsoft.com/office/drawing/2014/main" val="2138872941"/>
                    </a:ext>
                  </a:extLst>
                </a:gridCol>
                <a:gridCol w="4747305">
                  <a:extLst>
                    <a:ext uri="{9D8B030D-6E8A-4147-A177-3AD203B41FA5}">
                      <a16:colId xmlns:a16="http://schemas.microsoft.com/office/drawing/2014/main" val="3696718200"/>
                    </a:ext>
                  </a:extLst>
                </a:gridCol>
                <a:gridCol w="3892983">
                  <a:extLst>
                    <a:ext uri="{9D8B030D-6E8A-4147-A177-3AD203B41FA5}">
                      <a16:colId xmlns:a16="http://schemas.microsoft.com/office/drawing/2014/main" val="2853967997"/>
                    </a:ext>
                  </a:extLst>
                </a:gridCol>
              </a:tblGrid>
              <a:tr h="4127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분류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정의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2479145"/>
                  </a:ext>
                </a:extLst>
              </a:tr>
              <a:tr h="4127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차 </a:t>
                      </a:r>
                      <a:r>
                        <a:rPr lang="en-US" sz="1200" b="1" u="none" strike="noStrike" dirty="0">
                          <a:effectLst/>
                        </a:rPr>
                        <a:t>Domain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최상위 </a:t>
                      </a:r>
                      <a:r>
                        <a:rPr lang="en-US" altLang="ko-KR" sz="1200" u="none" strike="noStrike" dirty="0">
                          <a:effectLst/>
                        </a:rPr>
                        <a:t>Layout </a:t>
                      </a:r>
                      <a:r>
                        <a:rPr lang="ko-KR" altLang="en-US" sz="1200" u="none" strike="noStrike" dirty="0">
                          <a:effectLst/>
                        </a:rPr>
                        <a:t>화면에 출력 되는 </a:t>
                      </a:r>
                      <a:r>
                        <a:rPr lang="en-US" altLang="ko-KR" sz="1200" u="none" strike="noStrike" dirty="0">
                          <a:effectLst/>
                        </a:rPr>
                        <a:t>UI</a:t>
                      </a:r>
                      <a:r>
                        <a:rPr lang="en-US" altLang="ko-KR" sz="1200" u="none" strike="noStrike" baseline="0" dirty="0">
                          <a:effectLst/>
                        </a:rPr>
                        <a:t> </a:t>
                      </a:r>
                      <a:r>
                        <a:rPr lang="ko-KR" altLang="en-US" sz="1200" u="none" strike="noStrike" baseline="0" dirty="0">
                          <a:effectLst/>
                        </a:rPr>
                        <a:t>및 </a:t>
                      </a:r>
                      <a:r>
                        <a:rPr lang="ko-KR" altLang="en-US" sz="1200" u="none" strike="noStrike" dirty="0">
                          <a:effectLst/>
                        </a:rPr>
                        <a:t>독립된 시스템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Domain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패치 시스템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메인메뉴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출력되는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2598796"/>
                  </a:ext>
                </a:extLst>
              </a:tr>
              <a:tr h="4127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차 </a:t>
                      </a:r>
                      <a:r>
                        <a:rPr lang="en-US" sz="1200" b="1" u="none" strike="noStrike" dirty="0">
                          <a:effectLst/>
                        </a:rPr>
                        <a:t>Domain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</a:rPr>
                        <a:t>차 </a:t>
                      </a:r>
                      <a:r>
                        <a:rPr lang="en-US" altLang="ko-KR" sz="1200" u="none" strike="noStrike" dirty="0">
                          <a:effectLst/>
                        </a:rPr>
                        <a:t>Domain </a:t>
                      </a:r>
                      <a:r>
                        <a:rPr lang="ko-KR" altLang="en-US" sz="1200" u="none" strike="noStrike" dirty="0">
                          <a:effectLst/>
                        </a:rPr>
                        <a:t>하위 </a:t>
                      </a:r>
                      <a:r>
                        <a:rPr lang="en-US" altLang="ko-KR" sz="1200" u="none" strike="noStrike" dirty="0">
                          <a:effectLst/>
                        </a:rPr>
                        <a:t>Layout</a:t>
                      </a:r>
                      <a:r>
                        <a:rPr lang="ko-KR" altLang="en-US" sz="1200" u="none" strike="noStrike" dirty="0">
                          <a:effectLst/>
                        </a:rPr>
                        <a:t>에서 출력되는 </a:t>
                      </a:r>
                      <a:r>
                        <a:rPr lang="en-US" altLang="ko-KR" sz="1200" u="none" strike="noStrike" dirty="0">
                          <a:effectLst/>
                        </a:rPr>
                        <a:t>UI </a:t>
                      </a:r>
                      <a:r>
                        <a:rPr lang="ko-KR" altLang="en-US" sz="1200" u="none" strike="noStrike" dirty="0">
                          <a:effectLst/>
                        </a:rPr>
                        <a:t>및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비기능</a:t>
                      </a:r>
                      <a:r>
                        <a:rPr lang="ko-KR" altLang="en-US" sz="1200" u="none" strike="noStrike" dirty="0">
                          <a:effectLst/>
                        </a:rPr>
                        <a:t> 요소</a:t>
                      </a:r>
                      <a:endParaRPr lang="en-US" altLang="ko-KR" sz="1200" u="none" strike="noStrike" dirty="0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Domain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Domain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이동한 페이지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 화면에 출력되는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360385"/>
                  </a:ext>
                </a:extLst>
              </a:tr>
              <a:tr h="4127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차 </a:t>
                      </a:r>
                      <a:r>
                        <a:rPr lang="en-US" sz="1200" b="1" u="none" strike="noStrike" dirty="0">
                          <a:effectLst/>
                        </a:rPr>
                        <a:t>Domain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</a:rPr>
                        <a:t>차 </a:t>
                      </a:r>
                      <a:r>
                        <a:rPr lang="en-US" altLang="ko-KR" sz="1200" u="none" strike="noStrike" dirty="0">
                          <a:effectLst/>
                        </a:rPr>
                        <a:t>Domain </a:t>
                      </a:r>
                      <a:r>
                        <a:rPr lang="ko-KR" altLang="en-US" sz="1200" u="none" strike="noStrike" dirty="0">
                          <a:effectLst/>
                        </a:rPr>
                        <a:t>하위 </a:t>
                      </a:r>
                      <a:r>
                        <a:rPr lang="en-US" altLang="ko-KR" sz="1200" u="none" strike="noStrike" dirty="0">
                          <a:effectLst/>
                        </a:rPr>
                        <a:t>Layout</a:t>
                      </a:r>
                      <a:r>
                        <a:rPr lang="ko-KR" altLang="en-US" sz="1200" u="none" strike="noStrike" dirty="0">
                          <a:effectLst/>
                        </a:rPr>
                        <a:t>에서 출력되는 </a:t>
                      </a:r>
                      <a:r>
                        <a:rPr lang="en-US" altLang="ko-KR" sz="1200" u="none" strike="noStrike" dirty="0">
                          <a:effectLst/>
                        </a:rPr>
                        <a:t>UI </a:t>
                      </a:r>
                      <a:r>
                        <a:rPr lang="ko-KR" altLang="en-US" sz="1200" u="none" strike="noStrike" dirty="0">
                          <a:effectLst/>
                        </a:rPr>
                        <a:t>및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비기능</a:t>
                      </a:r>
                      <a:r>
                        <a:rPr lang="ko-KR" altLang="en-US" sz="1200" u="none" strike="noStrike" dirty="0">
                          <a:effectLst/>
                        </a:rPr>
                        <a:t> 요소</a:t>
                      </a:r>
                      <a:endParaRPr lang="en-US" altLang="ko-KR" sz="1200" u="none" strike="noStrike" dirty="0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7552626"/>
                  </a:ext>
                </a:extLst>
              </a:tr>
              <a:tr h="4127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4</a:t>
                      </a:r>
                      <a:r>
                        <a:rPr lang="ko-KR" altLang="en-US" sz="1200" b="1" u="none" strike="noStrike">
                          <a:effectLst/>
                        </a:rPr>
                        <a:t>차 </a:t>
                      </a:r>
                      <a:r>
                        <a:rPr lang="en-US" sz="1200" b="1" u="none" strike="noStrike">
                          <a:effectLst/>
                        </a:rPr>
                        <a:t>Domain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r>
                        <a:rPr lang="ko-KR" altLang="en-US" sz="1200" u="none" strike="noStrike" dirty="0">
                          <a:effectLst/>
                        </a:rPr>
                        <a:t>차 </a:t>
                      </a:r>
                      <a:r>
                        <a:rPr lang="en-US" altLang="ko-KR" sz="1200" u="none" strike="noStrike" dirty="0">
                          <a:effectLst/>
                        </a:rPr>
                        <a:t>Domain </a:t>
                      </a:r>
                      <a:r>
                        <a:rPr lang="ko-KR" altLang="en-US" sz="1200" u="none" strike="noStrike" dirty="0">
                          <a:effectLst/>
                        </a:rPr>
                        <a:t>하위 </a:t>
                      </a:r>
                      <a:r>
                        <a:rPr lang="en-US" altLang="ko-KR" sz="1200" u="none" strike="noStrike" dirty="0">
                          <a:effectLst/>
                        </a:rPr>
                        <a:t>Layout</a:t>
                      </a:r>
                      <a:r>
                        <a:rPr lang="ko-KR" altLang="en-US" sz="1200" u="none" strike="noStrike" dirty="0">
                          <a:effectLst/>
                        </a:rPr>
                        <a:t>에서 출력되는 </a:t>
                      </a:r>
                      <a:r>
                        <a:rPr lang="en-US" altLang="ko-KR" sz="1200" u="none" strike="noStrike" dirty="0">
                          <a:effectLst/>
                        </a:rPr>
                        <a:t>UI </a:t>
                      </a:r>
                      <a:r>
                        <a:rPr lang="ko-KR" altLang="en-US" sz="1200" u="none" strike="noStrike" dirty="0">
                          <a:effectLst/>
                        </a:rPr>
                        <a:t>및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비기능</a:t>
                      </a:r>
                      <a:r>
                        <a:rPr lang="ko-KR" altLang="en-US" sz="1200" u="none" strike="noStrike" dirty="0">
                          <a:effectLst/>
                        </a:rPr>
                        <a:t> 요소</a:t>
                      </a:r>
                      <a:endParaRPr lang="en-US" altLang="ko-KR" sz="1200" u="none" strike="noStrike" dirty="0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6453589"/>
                  </a:ext>
                </a:extLst>
              </a:tr>
              <a:tr h="4127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…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6572100"/>
                  </a:ext>
                </a:extLst>
              </a:tr>
              <a:tr h="412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차 </a:t>
                      </a:r>
                      <a:r>
                        <a:rPr lang="en-US" sz="1200" b="1" u="none" strike="noStrike" dirty="0">
                          <a:effectLst/>
                        </a:rPr>
                        <a:t>Domain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최하위 </a:t>
                      </a:r>
                      <a:r>
                        <a:rPr lang="en-US" altLang="ko-KR" sz="1200" u="none" strike="noStrike" dirty="0">
                          <a:effectLst/>
                        </a:rPr>
                        <a:t>Layout</a:t>
                      </a:r>
                      <a:r>
                        <a:rPr lang="ko-KR" altLang="en-US" sz="1200" u="none" strike="noStrike" dirty="0">
                          <a:effectLst/>
                        </a:rPr>
                        <a:t>에서 출력되는 </a:t>
                      </a:r>
                      <a:r>
                        <a:rPr lang="en-US" altLang="ko-KR" sz="1200" u="none" strike="noStrike" dirty="0">
                          <a:effectLst/>
                        </a:rPr>
                        <a:t>UI </a:t>
                      </a:r>
                      <a:r>
                        <a:rPr lang="ko-KR" altLang="en-US" sz="1200" u="none" strike="noStrike" dirty="0">
                          <a:effectLst/>
                        </a:rPr>
                        <a:t>및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비기능</a:t>
                      </a:r>
                      <a:r>
                        <a:rPr lang="ko-KR" altLang="en-US" sz="1200" u="none" strike="noStrike" dirty="0">
                          <a:effectLst/>
                        </a:rPr>
                        <a:t> 요소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613016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4713" y="2397963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[Domain </a:t>
            </a:r>
            <a:r>
              <a:rPr lang="ko-KR" altLang="en-US" sz="1400" b="1" dirty="0"/>
              <a:t>분류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67935" y="5712903"/>
            <a:ext cx="6546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- Domain </a:t>
            </a:r>
            <a:r>
              <a:rPr lang="ko-KR" altLang="en-US" sz="1200" dirty="0"/>
              <a:t>분류는 테스트 스펙</a:t>
            </a:r>
            <a:r>
              <a:rPr lang="en-US" altLang="ko-KR" sz="1200" dirty="0"/>
              <a:t>, </a:t>
            </a:r>
            <a:r>
              <a:rPr lang="ko-KR" altLang="en-US" sz="1200" dirty="0"/>
              <a:t>볼륨에 따라 유동적으로 변경될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- </a:t>
            </a:r>
            <a:r>
              <a:rPr lang="en-US" altLang="ko-KR" sz="1200" b="1" dirty="0">
                <a:solidFill>
                  <a:srgbClr val="FF0000"/>
                </a:solidFill>
              </a:rPr>
              <a:t>User </a:t>
            </a:r>
            <a:r>
              <a:rPr lang="ko-KR" altLang="en-US" sz="1200" b="1" dirty="0">
                <a:solidFill>
                  <a:srgbClr val="FF0000"/>
                </a:solidFill>
              </a:rPr>
              <a:t>상태 조건에 따라 </a:t>
            </a:r>
            <a:r>
              <a:rPr lang="en-US" altLang="ko-KR" sz="1200" b="1" dirty="0">
                <a:solidFill>
                  <a:srgbClr val="FF0000"/>
                </a:solidFill>
              </a:rPr>
              <a:t>UI </a:t>
            </a:r>
            <a:r>
              <a:rPr lang="ko-KR" altLang="en-US" sz="1200" b="1" dirty="0">
                <a:solidFill>
                  <a:srgbClr val="FF0000"/>
                </a:solidFill>
              </a:rPr>
              <a:t>표기가 다를 경우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상태 조건을 </a:t>
            </a:r>
            <a:r>
              <a:rPr lang="en-US" altLang="ko-KR" sz="1200" b="1" dirty="0">
                <a:solidFill>
                  <a:srgbClr val="FF0000"/>
                </a:solidFill>
              </a:rPr>
              <a:t>Domain</a:t>
            </a:r>
            <a:r>
              <a:rPr lang="ko-KR" altLang="en-US" sz="1200" b="1" dirty="0">
                <a:solidFill>
                  <a:srgbClr val="FF0000"/>
                </a:solidFill>
              </a:rPr>
              <a:t>으로 분류 할 수 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200" dirty="0"/>
              <a:t>   User </a:t>
            </a:r>
            <a:r>
              <a:rPr lang="ko-KR" altLang="en-US" sz="1200" dirty="0"/>
              <a:t>상태 조건이란</a:t>
            </a:r>
            <a:r>
              <a:rPr lang="en-US" altLang="ko-KR" sz="1200" dirty="0"/>
              <a:t>… </a:t>
            </a:r>
            <a:r>
              <a:rPr lang="ko-KR" altLang="en-US" sz="1200" dirty="0"/>
              <a:t>캐릭터 레벨</a:t>
            </a:r>
            <a:r>
              <a:rPr lang="en-US" altLang="ko-KR" sz="1200" dirty="0"/>
              <a:t>, </a:t>
            </a:r>
            <a:r>
              <a:rPr lang="ko-KR" altLang="en-US" sz="1200" dirty="0"/>
              <a:t>동맹 가입 여부 등에 따라 </a:t>
            </a:r>
            <a:r>
              <a:rPr lang="en-US" altLang="ko-KR" sz="1200" dirty="0"/>
              <a:t>UI</a:t>
            </a:r>
            <a:r>
              <a:rPr lang="ko-KR" altLang="en-US" sz="1200" dirty="0"/>
              <a:t>가 다르게 보이는 상황</a:t>
            </a:r>
          </a:p>
        </p:txBody>
      </p:sp>
    </p:spTree>
    <p:extLst>
      <p:ext uri="{BB962C8B-B14F-4D97-AF65-F5344CB8AC3E}">
        <p14:creationId xmlns:p14="http://schemas.microsoft.com/office/powerpoint/2010/main" val="2010233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906" y="1281402"/>
            <a:ext cx="100712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[Domain </a:t>
            </a:r>
            <a:r>
              <a:rPr lang="ko-KR" altLang="en-US" sz="1400" b="1" dirty="0">
                <a:latin typeface="+mn-ea"/>
              </a:rPr>
              <a:t>분류 규칙</a:t>
            </a:r>
            <a:r>
              <a:rPr lang="en-US" altLang="ko-KR" sz="1400" b="1" dirty="0">
                <a:latin typeface="+mn-ea"/>
              </a:rPr>
              <a:t>]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1. </a:t>
            </a:r>
            <a:r>
              <a:rPr lang="ko-KR" altLang="en-US" sz="1400" b="1" dirty="0">
                <a:latin typeface="+mn-ea"/>
              </a:rPr>
              <a:t>레퍼런스 빌드를 참고하여 </a:t>
            </a:r>
            <a:r>
              <a:rPr lang="en-US" altLang="ko-KR" sz="1400" b="1" dirty="0">
                <a:latin typeface="+mn-ea"/>
              </a:rPr>
              <a:t>Domain</a:t>
            </a:r>
            <a:r>
              <a:rPr lang="ko-KR" altLang="en-US" sz="1400" b="1" dirty="0">
                <a:latin typeface="+mn-ea"/>
              </a:rPr>
              <a:t> 분류 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>
                <a:latin typeface="+mn-ea"/>
              </a:rPr>
              <a:t>텍스트로 이해하는 것보다 빌드 참고하여 파악하는 것이 용이함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>
                <a:latin typeface="+mn-ea"/>
              </a:rPr>
              <a:t>레퍼런스 빌드가 없을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시각적으로 확인 할 수 있는 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스크린샷</a:t>
            </a:r>
            <a:r>
              <a:rPr lang="ko-KR" altLang="en-US" sz="1400" dirty="0">
                <a:latin typeface="+mn-ea"/>
              </a:rPr>
              <a:t> 등 활용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2. </a:t>
            </a:r>
            <a:r>
              <a:rPr lang="ko-KR" altLang="en-US" sz="1400" b="1" dirty="0">
                <a:latin typeface="+mn-ea"/>
              </a:rPr>
              <a:t>레퍼런스 빌드가 없을 경우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기획서 기반으로 </a:t>
            </a:r>
            <a:r>
              <a:rPr lang="en-US" altLang="ko-KR" sz="1400" b="1" dirty="0">
                <a:latin typeface="+mn-ea"/>
              </a:rPr>
              <a:t>Domain </a:t>
            </a:r>
            <a:r>
              <a:rPr lang="ko-KR" altLang="en-US" sz="1400" b="1" dirty="0">
                <a:latin typeface="+mn-ea"/>
              </a:rPr>
              <a:t>분류 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>
                <a:latin typeface="+mn-ea"/>
              </a:rPr>
              <a:t>레퍼런스 빌드가 나오면 </a:t>
            </a:r>
            <a:r>
              <a:rPr lang="en-US" altLang="ko-KR" sz="1400" dirty="0">
                <a:latin typeface="+mn-ea"/>
              </a:rPr>
              <a:t>Domain </a:t>
            </a:r>
            <a:r>
              <a:rPr lang="ko-KR" altLang="en-US" sz="1400" dirty="0">
                <a:latin typeface="+mn-ea"/>
              </a:rPr>
              <a:t>분류 재검토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3. Domain </a:t>
            </a:r>
            <a:r>
              <a:rPr lang="ko-KR" altLang="en-US" sz="1400" b="1" dirty="0">
                <a:latin typeface="+mn-ea"/>
              </a:rPr>
              <a:t>분류 </a:t>
            </a:r>
            <a:r>
              <a:rPr lang="ko-KR" altLang="en-US" sz="1400" b="1" dirty="0" err="1">
                <a:latin typeface="+mn-ea"/>
              </a:rPr>
              <a:t>정의표를</a:t>
            </a:r>
            <a:r>
              <a:rPr lang="ko-KR" altLang="en-US" sz="1400" b="1" dirty="0">
                <a:latin typeface="+mn-ea"/>
              </a:rPr>
              <a:t> 기준으로 분류 한다</a:t>
            </a:r>
            <a:r>
              <a:rPr lang="en-US" altLang="ko-KR" sz="1400" b="1" dirty="0">
                <a:latin typeface="+mn-ea"/>
              </a:rPr>
              <a:t>. </a:t>
            </a:r>
          </a:p>
          <a:p>
            <a:r>
              <a:rPr lang="en-US" altLang="ko-KR" sz="1400" dirty="0">
                <a:latin typeface="+mn-ea"/>
              </a:rPr>
              <a:t>    : Page12 </a:t>
            </a:r>
            <a:r>
              <a:rPr lang="ko-KR" altLang="en-US" sz="1400" dirty="0">
                <a:latin typeface="+mn-ea"/>
              </a:rPr>
              <a:t>참고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4. User </a:t>
            </a:r>
            <a:r>
              <a:rPr lang="ko-KR" altLang="en-US" sz="1400" b="1" dirty="0">
                <a:latin typeface="+mn-ea"/>
              </a:rPr>
              <a:t>상태 조건에 따라 </a:t>
            </a:r>
            <a:r>
              <a:rPr lang="en-US" altLang="ko-KR" sz="1400" b="1" dirty="0">
                <a:latin typeface="+mn-ea"/>
              </a:rPr>
              <a:t>UI </a:t>
            </a:r>
            <a:r>
              <a:rPr lang="ko-KR" altLang="en-US" sz="1400" b="1" dirty="0">
                <a:latin typeface="+mn-ea"/>
              </a:rPr>
              <a:t>표기가 다를 경우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상태 조건을 </a:t>
            </a:r>
            <a:r>
              <a:rPr lang="en-US" altLang="ko-KR" sz="1400" b="1" dirty="0">
                <a:latin typeface="+mn-ea"/>
              </a:rPr>
              <a:t>Domain </a:t>
            </a:r>
            <a:r>
              <a:rPr lang="ko-KR" altLang="en-US" sz="1400" b="1" dirty="0">
                <a:latin typeface="+mn-ea"/>
              </a:rPr>
              <a:t>으로 분류 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5. Domain</a:t>
            </a:r>
            <a:r>
              <a:rPr lang="ko-KR" altLang="en-US" sz="1400" b="1" dirty="0">
                <a:latin typeface="+mn-ea"/>
              </a:rPr>
              <a:t>은 구체적으로 세분화 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04775" y="76200"/>
            <a:ext cx="3739092" cy="47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Domain </a:t>
            </a:r>
            <a:r>
              <a:rPr lang="ko-KR" altLang="en-US" sz="2400" dirty="0"/>
              <a:t>분류 </a:t>
            </a:r>
            <a:r>
              <a:rPr lang="en-US" altLang="ko-KR" sz="2400" dirty="0"/>
              <a:t>- </a:t>
            </a:r>
            <a:r>
              <a:rPr lang="ko-KR" altLang="en-US" sz="1800" dirty="0"/>
              <a:t>규칙</a:t>
            </a:r>
          </a:p>
        </p:txBody>
      </p:sp>
    </p:spTree>
    <p:extLst>
      <p:ext uri="{BB962C8B-B14F-4D97-AF65-F5344CB8AC3E}">
        <p14:creationId xmlns:p14="http://schemas.microsoft.com/office/powerpoint/2010/main" val="355357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4" y="76200"/>
            <a:ext cx="5813847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분류 예시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차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Domain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5730" y="983694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패치 시스템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388601" y="976004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도움말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89" y="1281055"/>
            <a:ext cx="3834000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97" y="4164686"/>
            <a:ext cx="3833999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01" y="1281055"/>
            <a:ext cx="3834000" cy="216000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055730" y="3873766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[</a:t>
            </a:r>
            <a:r>
              <a:rPr lang="ko-KR" altLang="en-US" sz="1200" b="1" dirty="0"/>
              <a:t>로그인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84" name="그룹 83"/>
          <p:cNvGrpSpPr>
            <a:grpSpLocks noChangeAspect="1"/>
          </p:cNvGrpSpPr>
          <p:nvPr/>
        </p:nvGrpSpPr>
        <p:grpSpPr>
          <a:xfrm>
            <a:off x="5388600" y="4150765"/>
            <a:ext cx="3832604" cy="2160000"/>
            <a:chOff x="346607" y="1743273"/>
            <a:chExt cx="5655990" cy="3187931"/>
          </a:xfrm>
        </p:grpSpPr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607" y="1743273"/>
              <a:ext cx="5655990" cy="3181494"/>
            </a:xfrm>
            <a:prstGeom prst="rect">
              <a:avLst/>
            </a:prstGeom>
          </p:spPr>
        </p:pic>
        <p:sp>
          <p:nvSpPr>
            <p:cNvPr id="86" name="타원 85"/>
            <p:cNvSpPr/>
            <p:nvPr/>
          </p:nvSpPr>
          <p:spPr>
            <a:xfrm>
              <a:off x="4903240" y="1763488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5164496" y="1761937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713350" y="1763489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5424927" y="175883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4270918" y="175883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3405331" y="175883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2433648" y="175883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346607" y="2844294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352608" y="4035604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361433" y="4536171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5388430" y="2862956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5258631" y="3781894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5473234" y="4687035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3845204" y="4719495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/>
            <p:cNvSpPr/>
            <p:nvPr/>
          </p:nvSpPr>
          <p:spPr>
            <a:xfrm>
              <a:off x="3315841" y="4725932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2716948" y="4719495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2152910" y="470083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타원 102"/>
          <p:cNvSpPr/>
          <p:nvPr/>
        </p:nvSpPr>
        <p:spPr>
          <a:xfrm>
            <a:off x="2257320" y="5907377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3127326" y="5907377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1968072" y="3005649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6407313" y="2989627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5300334" y="3869405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메인 화면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차 </a:t>
            </a:r>
            <a:r>
              <a:rPr lang="en-US" altLang="ko-KR" sz="1200" b="1" dirty="0"/>
              <a:t>Domain]</a:t>
            </a:r>
            <a:endParaRPr lang="ko-KR" altLang="en-US" sz="1200" b="1" dirty="0"/>
          </a:p>
        </p:txBody>
      </p:sp>
      <p:sp>
        <p:nvSpPr>
          <p:cNvPr id="108" name="타원 107"/>
          <p:cNvSpPr/>
          <p:nvPr/>
        </p:nvSpPr>
        <p:spPr>
          <a:xfrm>
            <a:off x="6928611" y="1364246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2718932" y="5671127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9718970" y="1400110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9924242" y="1364246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Domain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41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4" y="76200"/>
            <a:ext cx="5813847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분류 예시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Domain (1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차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 - 4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차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19" y="1744828"/>
            <a:ext cx="5655989" cy="31814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46607" y="1743273"/>
            <a:ext cx="5655990" cy="3187931"/>
            <a:chOff x="346607" y="1743273"/>
            <a:chExt cx="5655990" cy="318793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607" y="1743273"/>
              <a:ext cx="5655990" cy="3181494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4903240" y="1763488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164496" y="1761937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5713350" y="1763489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5424927" y="175883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4270918" y="175883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3405331" y="175883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433648" y="175883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346607" y="2844294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352608" y="4035604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361433" y="4536171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388430" y="2862956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258631" y="3781894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5473234" y="4687035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3845204" y="4719495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3315841" y="4725932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716948" y="4719495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2152910" y="470083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/>
          <p:cNvSpPr/>
          <p:nvPr/>
        </p:nvSpPr>
        <p:spPr>
          <a:xfrm>
            <a:off x="6285075" y="4536171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074722" y="4536171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64227" y="4543706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676068" y="4541910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9487909" y="4529907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244355" y="4529907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044882" y="4541910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373664" y="1743273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8249600" y="1758833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9163173" y="1758833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0113641" y="1758833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768074" y="1773829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1031842" y="1769140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1285365" y="1772207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578722" y="1782022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464857" y="3735242"/>
            <a:ext cx="205272" cy="2052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665188" y="3728908"/>
            <a:ext cx="205272" cy="2052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08706" y="5137729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708706" y="5538261"/>
            <a:ext cx="205272" cy="2052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708706" y="5948124"/>
            <a:ext cx="205272" cy="2052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13978" y="510186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차 </a:t>
            </a:r>
            <a:r>
              <a:rPr lang="en-US" altLang="ko-KR" sz="1200" dirty="0">
                <a:latin typeface="+mn-ea"/>
              </a:rPr>
              <a:t>Domain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3977" y="5502397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차 </a:t>
            </a:r>
            <a:r>
              <a:rPr lang="en-US" altLang="ko-KR" sz="1200" dirty="0">
                <a:latin typeface="+mn-ea"/>
              </a:rPr>
              <a:t>Domain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10208" y="5912260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차 </a:t>
            </a:r>
            <a:r>
              <a:rPr lang="en-US" altLang="ko-KR" sz="1200" dirty="0">
                <a:latin typeface="+mn-ea"/>
              </a:rPr>
              <a:t>Domain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6607" y="1282280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메인 화면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6101666" y="1274590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상점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캡슐 화면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60" name="타원 59"/>
          <p:cNvSpPr/>
          <p:nvPr/>
        </p:nvSpPr>
        <p:spPr>
          <a:xfrm>
            <a:off x="6869450" y="3987166"/>
            <a:ext cx="205272" cy="2052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864227" y="3994075"/>
            <a:ext cx="205272" cy="2052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10821" y="6348655"/>
            <a:ext cx="205272" cy="2052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922643" y="6316591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차 </a:t>
            </a:r>
            <a:r>
              <a:rPr lang="en-US" altLang="ko-KR" sz="1200" dirty="0">
                <a:latin typeface="+mn-ea"/>
              </a:rPr>
              <a:t>Domain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598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3" y="76200"/>
            <a:ext cx="8077201" cy="47576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Domain </a:t>
            </a:r>
            <a:r>
              <a:rPr lang="ko-KR" altLang="en-US" sz="2400" dirty="0"/>
              <a:t>분류 예시 </a:t>
            </a:r>
            <a:r>
              <a:rPr lang="en-US" altLang="ko-KR" sz="2400" dirty="0"/>
              <a:t>- </a:t>
            </a:r>
            <a:r>
              <a:rPr lang="en-US" altLang="ko-KR" sz="1800" dirty="0"/>
              <a:t>Domain (UI </a:t>
            </a:r>
            <a:r>
              <a:rPr lang="ko-KR" altLang="en-US" sz="1800" dirty="0"/>
              <a:t>상태 조건에 따른 </a:t>
            </a:r>
            <a:r>
              <a:rPr lang="en-US" altLang="ko-KR" sz="1800" dirty="0"/>
              <a:t>Domain </a:t>
            </a:r>
            <a:r>
              <a:rPr lang="ko-KR" altLang="en-US" sz="1800" dirty="0"/>
              <a:t>분류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46607" y="987005"/>
            <a:ext cx="2518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동맹 </a:t>
            </a:r>
            <a:r>
              <a:rPr lang="ko-KR" altLang="en-US" sz="1200" b="1" dirty="0" err="1"/>
              <a:t>미가입</a:t>
            </a:r>
            <a:r>
              <a:rPr lang="ko-KR" altLang="en-US" sz="1200" b="1" dirty="0"/>
              <a:t> 상태에서의 동맹 </a:t>
            </a:r>
            <a:r>
              <a:rPr lang="en-US" altLang="ko-KR" sz="1200" b="1" dirty="0"/>
              <a:t>UI]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4663828" y="986019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동맹 가입 상태에서의 동맹 </a:t>
            </a:r>
            <a:r>
              <a:rPr lang="en-US" altLang="ko-KR" sz="1200" b="1" dirty="0"/>
              <a:t>UI]</a:t>
            </a:r>
            <a:endParaRPr lang="ko-KR" altLang="en-US" sz="1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7" y="1275364"/>
            <a:ext cx="3114675" cy="5191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28" y="1275364"/>
            <a:ext cx="3114675" cy="5191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03944" y="5943600"/>
            <a:ext cx="572556" cy="522889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240215" y="5943599"/>
            <a:ext cx="572556" cy="522889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6606" y="2200275"/>
            <a:ext cx="3114676" cy="350520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687639" y="2200275"/>
            <a:ext cx="3090863" cy="350520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231124" y="1263018"/>
            <a:ext cx="36465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User </a:t>
            </a:r>
            <a:r>
              <a:rPr lang="ko-KR" altLang="en-US" sz="1400" dirty="0"/>
              <a:t>상태 조건에 따라 </a:t>
            </a:r>
            <a:r>
              <a:rPr lang="en-US" altLang="ko-KR" sz="1400" dirty="0"/>
              <a:t>UI </a:t>
            </a:r>
            <a:r>
              <a:rPr lang="ko-KR" altLang="en-US" sz="1400" dirty="0"/>
              <a:t>표기가 다른 경우 발생 할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u="sng" dirty="0"/>
              <a:t> ex. WOK </a:t>
            </a:r>
            <a:r>
              <a:rPr lang="ko-KR" altLang="en-US" sz="1400" u="sng" dirty="0"/>
              <a:t>동맹 가입 여부에 따른 </a:t>
            </a:r>
            <a:r>
              <a:rPr lang="en-US" altLang="ko-KR" sz="1400" u="sng" dirty="0"/>
              <a:t>UI </a:t>
            </a:r>
            <a:r>
              <a:rPr lang="ko-KR" altLang="en-US" sz="1400" u="sng" dirty="0"/>
              <a:t>표기</a:t>
            </a:r>
            <a:endParaRPr lang="en-US" altLang="ko-KR" sz="1400" u="sng" dirty="0"/>
          </a:p>
          <a:p>
            <a:endParaRPr lang="en-US" altLang="ko-KR" sz="1400" dirty="0"/>
          </a:p>
          <a:p>
            <a:r>
              <a:rPr lang="ko-KR" altLang="en-US" sz="1400" dirty="0"/>
              <a:t>이 때는</a:t>
            </a:r>
            <a:endParaRPr lang="en-US" altLang="ko-KR" sz="1400" dirty="0"/>
          </a:p>
          <a:p>
            <a:r>
              <a:rPr lang="ko-KR" altLang="en-US" sz="1400" dirty="0"/>
              <a:t>상태 조건을 선 </a:t>
            </a:r>
            <a:r>
              <a:rPr lang="en-US" altLang="ko-KR" sz="1400" dirty="0"/>
              <a:t>Domain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분류하고</a:t>
            </a:r>
            <a:r>
              <a:rPr lang="en-US" altLang="ko-KR" sz="1400" dirty="0"/>
              <a:t> </a:t>
            </a:r>
            <a:r>
              <a:rPr lang="ko-KR" altLang="en-US" sz="1400" dirty="0"/>
              <a:t>이후 표기 되는 </a:t>
            </a:r>
            <a:r>
              <a:rPr lang="en-US" altLang="ko-KR" sz="1400" dirty="0"/>
              <a:t>UI</a:t>
            </a:r>
            <a:r>
              <a:rPr lang="ko-KR" altLang="en-US" sz="1400" dirty="0"/>
              <a:t>는 하위 </a:t>
            </a:r>
            <a:r>
              <a:rPr lang="en-US" altLang="ko-KR" sz="1400" dirty="0"/>
              <a:t>Domain</a:t>
            </a:r>
            <a:r>
              <a:rPr lang="ko-KR" altLang="en-US" sz="1400" dirty="0"/>
              <a:t>으로 분류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200" b="1" dirty="0"/>
              <a:t>1</a:t>
            </a:r>
            <a:r>
              <a:rPr lang="ko-KR" altLang="en-US" sz="1200" b="1" dirty="0"/>
              <a:t>차 </a:t>
            </a:r>
            <a:r>
              <a:rPr lang="en-US" altLang="ko-KR" sz="1200" b="1" dirty="0"/>
              <a:t>Domain </a:t>
            </a:r>
            <a:r>
              <a:rPr lang="en-US" altLang="ko-KR" sz="1200" dirty="0"/>
              <a:t>– </a:t>
            </a:r>
            <a:r>
              <a:rPr lang="ko-KR" altLang="en-US" sz="1200" dirty="0"/>
              <a:t>동맹</a:t>
            </a:r>
            <a:endParaRPr lang="en-US" altLang="ko-KR" sz="1200" dirty="0"/>
          </a:p>
          <a:p>
            <a:r>
              <a:rPr lang="en-US" altLang="ko-KR" sz="1200" b="1" dirty="0"/>
              <a:t>2</a:t>
            </a:r>
            <a:r>
              <a:rPr lang="ko-KR" altLang="en-US" sz="1200" b="1" dirty="0"/>
              <a:t>차 </a:t>
            </a:r>
            <a:r>
              <a:rPr lang="en-US" altLang="ko-KR" sz="1200" b="1" dirty="0"/>
              <a:t>Domain </a:t>
            </a:r>
            <a:r>
              <a:rPr lang="en-US" altLang="ko-KR" sz="1200" dirty="0"/>
              <a:t>– </a:t>
            </a:r>
            <a:r>
              <a:rPr lang="ko-KR" altLang="en-US" sz="1200" dirty="0"/>
              <a:t>동맹 가입 상태 조건 </a:t>
            </a:r>
            <a:r>
              <a:rPr lang="en-US" altLang="ko-KR" sz="1200" dirty="0"/>
              <a:t>(</a:t>
            </a:r>
            <a:r>
              <a:rPr lang="ko-KR" altLang="en-US" sz="1200" dirty="0"/>
              <a:t>가입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미가입</a:t>
            </a:r>
            <a:r>
              <a:rPr lang="en-US" altLang="ko-KR" sz="1200" dirty="0"/>
              <a:t>)</a:t>
            </a:r>
          </a:p>
          <a:p>
            <a:r>
              <a:rPr lang="en-US" altLang="ko-KR" sz="1200" b="1" dirty="0"/>
              <a:t>3</a:t>
            </a:r>
            <a:r>
              <a:rPr lang="ko-KR" altLang="en-US" sz="1200" b="1" dirty="0"/>
              <a:t>차 </a:t>
            </a:r>
            <a:r>
              <a:rPr lang="en-US" altLang="ko-KR" sz="1200" b="1" dirty="0"/>
              <a:t>Domain </a:t>
            </a:r>
            <a:r>
              <a:rPr lang="en-US" altLang="ko-KR" sz="1200" dirty="0"/>
              <a:t>– Create, Join, Invite, Gift Level, Mail To All, Alliance Help …</a:t>
            </a:r>
          </a:p>
          <a:p>
            <a:endParaRPr lang="ko-KR" altLang="en-US" sz="1400" dirty="0"/>
          </a:p>
        </p:txBody>
      </p:sp>
      <p:sp>
        <p:nvSpPr>
          <p:cNvPr id="67" name="타원 66"/>
          <p:cNvSpPr/>
          <p:nvPr/>
        </p:nvSpPr>
        <p:spPr>
          <a:xfrm>
            <a:off x="1801308" y="5943599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137579" y="5943598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8353426" y="6046234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8558698" y="6010370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차 </a:t>
            </a:r>
            <a:r>
              <a:rPr lang="en-US" altLang="ko-KR" sz="1200" dirty="0">
                <a:latin typeface="+mn-ea"/>
              </a:rPr>
              <a:t>Domain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3139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3739092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Overview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문서 작성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83982" y="2718766"/>
            <a:ext cx="849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[WHAT]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83982" y="1284210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[WHY]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4501" y="4170817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[HOW]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06036" y="1684446"/>
            <a:ext cx="496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TC/CL</a:t>
            </a:r>
            <a:r>
              <a:rPr lang="ko-KR" altLang="en-US" sz="1400" dirty="0"/>
              <a:t> 효과적으로 작성하고 조합 테스트 설계 명세서 작성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07607" y="3118889"/>
            <a:ext cx="1563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Overview </a:t>
            </a:r>
            <a:r>
              <a:rPr lang="ko-KR" altLang="en-US" sz="1400" dirty="0"/>
              <a:t>문서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09175" y="4562759"/>
            <a:ext cx="22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mind map</a:t>
            </a:r>
          </a:p>
          <a:p>
            <a:r>
              <a:rPr lang="en-US" altLang="ko-KR" sz="1400" dirty="0"/>
              <a:t>Guide </a:t>
            </a:r>
            <a:r>
              <a:rPr lang="ko-KR" altLang="en-US" sz="1400" dirty="0"/>
              <a:t>문서 기반으로 작성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0" y="1998346"/>
            <a:ext cx="5709981" cy="287218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27977" y="2759074"/>
            <a:ext cx="894247" cy="1349596"/>
          </a:xfrm>
          <a:prstGeom prst="rect">
            <a:avLst/>
          </a:prstGeom>
          <a:noFill/>
          <a:ln w="2540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44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5263930" cy="47576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Overview </a:t>
            </a:r>
            <a:r>
              <a:rPr lang="ko-KR" altLang="en-US" sz="2400" dirty="0"/>
              <a:t>문서 작성 </a:t>
            </a:r>
            <a:r>
              <a:rPr lang="en-US" altLang="ko-KR" sz="2400" dirty="0"/>
              <a:t>- </a:t>
            </a:r>
            <a:r>
              <a:rPr lang="ko-KR" altLang="en-US" sz="1800" dirty="0"/>
              <a:t>규칙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0906" y="1281402"/>
            <a:ext cx="1007125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[Overview </a:t>
            </a:r>
            <a:r>
              <a:rPr lang="ko-KR" altLang="en-US" sz="1400" b="1" dirty="0">
                <a:latin typeface="+mn-ea"/>
              </a:rPr>
              <a:t>문서 작성 규칙</a:t>
            </a:r>
            <a:r>
              <a:rPr lang="en-US" altLang="ko-KR" sz="1400" b="1" dirty="0">
                <a:latin typeface="+mn-ea"/>
              </a:rPr>
              <a:t>]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1. </a:t>
            </a:r>
            <a:r>
              <a:rPr lang="en-US" altLang="ko-KR" sz="1400" b="1" dirty="0"/>
              <a:t>Overview </a:t>
            </a:r>
            <a:r>
              <a:rPr lang="ko-KR" altLang="en-US" sz="1400" b="1" dirty="0"/>
              <a:t>문서에는 테스트 스펙의 모든 기능이 포함 되야 한다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예외 사항 포함하여 작성</a:t>
            </a:r>
            <a:endParaRPr lang="en-US" altLang="ko-KR" sz="1400" dirty="0"/>
          </a:p>
          <a:p>
            <a:endParaRPr lang="en-US" altLang="ko-KR" sz="1400" b="1" dirty="0"/>
          </a:p>
          <a:p>
            <a:r>
              <a:rPr lang="en-US" altLang="ko-KR" sz="1400" b="1" dirty="0"/>
              <a:t>2. Domain </a:t>
            </a:r>
            <a:r>
              <a:rPr lang="ko-KR" altLang="en-US" sz="1400" b="1" dirty="0"/>
              <a:t>분류 항목을 고려하여 </a:t>
            </a:r>
            <a:r>
              <a:rPr lang="en-US" altLang="ko-KR" sz="1400" b="1" dirty="0"/>
              <a:t>Overview </a:t>
            </a:r>
            <a:r>
              <a:rPr lang="ko-KR" altLang="en-US" sz="1400" b="1" dirty="0"/>
              <a:t>문서에 작성한다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dirty="0"/>
              <a:t>    : UI </a:t>
            </a:r>
            <a:r>
              <a:rPr lang="ko-KR" altLang="en-US" sz="1400" dirty="0"/>
              <a:t>기반으로 분류된 </a:t>
            </a:r>
            <a:r>
              <a:rPr lang="en-US" altLang="ko-KR" sz="1400" dirty="0"/>
              <a:t>Domain </a:t>
            </a:r>
            <a:r>
              <a:rPr lang="ko-KR" altLang="en-US" sz="1400" dirty="0"/>
              <a:t>항목</a:t>
            </a:r>
            <a:endParaRPr lang="en-US" altLang="ko-KR" sz="1400" dirty="0"/>
          </a:p>
          <a:p>
            <a:endParaRPr lang="en-US" altLang="ko-KR" sz="1400" b="1" dirty="0"/>
          </a:p>
          <a:p>
            <a:r>
              <a:rPr lang="en-US" altLang="ko-KR" sz="1400" b="1" dirty="0"/>
              <a:t>3. </a:t>
            </a:r>
            <a:r>
              <a:rPr lang="ko-KR" altLang="en-US" sz="1400" b="1" dirty="0"/>
              <a:t>각 </a:t>
            </a:r>
            <a:r>
              <a:rPr lang="en-US" altLang="ko-KR" sz="1400" b="1" dirty="0"/>
              <a:t>Domain </a:t>
            </a:r>
            <a:r>
              <a:rPr lang="ko-KR" altLang="en-US" sz="1400" b="1" dirty="0"/>
              <a:t>단계에 공통으로 사용하는 </a:t>
            </a:r>
            <a:r>
              <a:rPr lang="en-US" altLang="ko-KR" sz="1400" b="1" dirty="0"/>
              <a:t>UI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Overview </a:t>
            </a:r>
            <a:r>
              <a:rPr lang="ko-KR" altLang="en-US" sz="1400" b="1" dirty="0"/>
              <a:t>문서에 모두 작성한다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조합 테스트 설계에 활용하기 위함</a:t>
            </a:r>
            <a:endParaRPr lang="en-US" altLang="ko-KR" sz="1400" dirty="0"/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별도 표시를 하여 상호 영향을 주는 기능 요소를 쉽게 파악하기 위함</a:t>
            </a:r>
            <a:endParaRPr lang="en-US" altLang="ko-KR" sz="1400" dirty="0"/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4. Overview </a:t>
            </a:r>
            <a:r>
              <a:rPr lang="ko-KR" altLang="en-US" sz="1400" b="1" dirty="0">
                <a:latin typeface="+mn-ea"/>
              </a:rPr>
              <a:t>문서는 </a:t>
            </a:r>
            <a:r>
              <a:rPr lang="en-US" altLang="ko-KR" sz="1400" b="1" dirty="0">
                <a:latin typeface="+mn-ea"/>
              </a:rPr>
              <a:t> mind map</a:t>
            </a:r>
            <a:r>
              <a:rPr lang="ko-KR" altLang="en-US" sz="1400" b="1" dirty="0">
                <a:latin typeface="+mn-ea"/>
              </a:rPr>
              <a:t>으로 작성한다</a:t>
            </a:r>
            <a:r>
              <a:rPr lang="en-US" altLang="ko-KR" sz="1400" b="1" dirty="0">
                <a:latin typeface="+mn-ea"/>
              </a:rPr>
              <a:t>. </a:t>
            </a:r>
          </a:p>
          <a:p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>
                <a:latin typeface="+mn-ea"/>
              </a:rPr>
              <a:t>개인적으로 </a:t>
            </a:r>
            <a:r>
              <a:rPr lang="ko-KR" altLang="en-US" sz="1400" dirty="0" err="1">
                <a:latin typeface="+mn-ea"/>
              </a:rPr>
              <a:t>가독성이</a:t>
            </a:r>
            <a:r>
              <a:rPr lang="ko-KR" altLang="en-US" sz="1400" dirty="0">
                <a:latin typeface="+mn-ea"/>
              </a:rPr>
              <a:t> 제일 좋다고 생각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기타 다른 의견 있음 얘기 주세요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5. Overview </a:t>
            </a:r>
            <a:r>
              <a:rPr lang="ko-KR" altLang="en-US" sz="1400" b="1" dirty="0">
                <a:latin typeface="+mn-ea"/>
              </a:rPr>
              <a:t>구성 요소는 </a:t>
            </a:r>
            <a:r>
              <a:rPr lang="en-US" altLang="ko-KR" sz="1400" b="1" dirty="0">
                <a:latin typeface="+mn-ea"/>
              </a:rPr>
              <a:t>UI</a:t>
            </a:r>
            <a:r>
              <a:rPr lang="ko-KR" altLang="en-US" sz="1400" b="1" dirty="0">
                <a:latin typeface="+mn-ea"/>
              </a:rPr>
              <a:t> 및 </a:t>
            </a:r>
            <a:r>
              <a:rPr lang="en-US" altLang="ko-KR" sz="1400" b="1" dirty="0">
                <a:latin typeface="+mn-ea"/>
              </a:rPr>
              <a:t>User </a:t>
            </a:r>
            <a:r>
              <a:rPr lang="ko-KR" altLang="en-US" sz="1400" b="1" dirty="0">
                <a:latin typeface="+mn-ea"/>
              </a:rPr>
              <a:t>상태 조건에 따른 분류를 기준으로 구성한다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>
                <a:latin typeface="+mn-ea"/>
              </a:rPr>
              <a:t>    : Overview </a:t>
            </a:r>
            <a:r>
              <a:rPr lang="ko-KR" altLang="en-US" sz="1400" dirty="0">
                <a:latin typeface="+mn-ea"/>
              </a:rPr>
              <a:t>구성 요소는 추가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변경 가능성이 있다</a:t>
            </a:r>
            <a:r>
              <a:rPr lang="en-US" altLang="ko-KR" sz="1400" dirty="0">
                <a:latin typeface="+mn-ea"/>
              </a:rPr>
              <a:t>. (</a:t>
            </a:r>
            <a:r>
              <a:rPr lang="ko-KR" altLang="en-US" sz="1400" dirty="0">
                <a:latin typeface="+mn-ea"/>
              </a:rPr>
              <a:t>누구나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언제든지 의견 제시 하세요</a:t>
            </a:r>
            <a:r>
              <a:rPr lang="en-US" altLang="ko-KR" sz="1400" dirty="0">
                <a:latin typeface="+mn-ea"/>
              </a:rPr>
              <a:t>!)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6. Test Action </a:t>
            </a:r>
            <a:r>
              <a:rPr lang="ko-KR" altLang="en-US" sz="1400" b="1" dirty="0">
                <a:latin typeface="+mn-ea"/>
              </a:rPr>
              <a:t>상황은 </a:t>
            </a:r>
            <a:r>
              <a:rPr lang="en-US" altLang="ko-KR" sz="1400" b="1" dirty="0">
                <a:latin typeface="+mn-ea"/>
              </a:rPr>
              <a:t>Overview </a:t>
            </a:r>
            <a:r>
              <a:rPr lang="ko-KR" altLang="en-US" sz="1400" b="1" dirty="0">
                <a:latin typeface="+mn-ea"/>
              </a:rPr>
              <a:t>문서에 작성하지 않는다</a:t>
            </a:r>
            <a:r>
              <a:rPr lang="en-US" altLang="ko-KR" sz="1400" b="1" dirty="0">
                <a:latin typeface="+mn-ea"/>
              </a:rPr>
              <a:t>. </a:t>
            </a:r>
          </a:p>
          <a:p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>
                <a:latin typeface="+mn-ea"/>
              </a:rPr>
              <a:t>단</a:t>
            </a:r>
            <a:r>
              <a:rPr lang="en-US" altLang="ko-KR" sz="1400" dirty="0">
                <a:latin typeface="+mn-ea"/>
              </a:rPr>
              <a:t>, TC/CL </a:t>
            </a:r>
            <a:r>
              <a:rPr lang="ko-KR" altLang="en-US" sz="1400" dirty="0">
                <a:latin typeface="+mn-ea"/>
              </a:rPr>
              <a:t>작성 시에는 </a:t>
            </a:r>
            <a:r>
              <a:rPr lang="en-US" altLang="ko-KR" sz="1400" dirty="0">
                <a:latin typeface="+mn-ea"/>
              </a:rPr>
              <a:t>Test Action</a:t>
            </a:r>
            <a:r>
              <a:rPr lang="ko-KR" altLang="en-US" sz="1400" dirty="0">
                <a:latin typeface="+mn-ea"/>
              </a:rPr>
              <a:t>을 고려하여 작성한다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855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4" y="76200"/>
            <a:ext cx="4924425" cy="47576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History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531874"/>
              </p:ext>
            </p:extLst>
          </p:nvPr>
        </p:nvGraphicFramePr>
        <p:xfrm>
          <a:off x="337364" y="4147103"/>
          <a:ext cx="11517271" cy="1484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2878">
                  <a:extLst>
                    <a:ext uri="{9D8B030D-6E8A-4147-A177-3AD203B41FA5}">
                      <a16:colId xmlns:a16="http://schemas.microsoft.com/office/drawing/2014/main" val="767346623"/>
                    </a:ext>
                  </a:extLst>
                </a:gridCol>
                <a:gridCol w="1498831">
                  <a:extLst>
                    <a:ext uri="{9D8B030D-6E8A-4147-A177-3AD203B41FA5}">
                      <a16:colId xmlns:a16="http://schemas.microsoft.com/office/drawing/2014/main" val="3804787080"/>
                    </a:ext>
                  </a:extLst>
                </a:gridCol>
                <a:gridCol w="1165235">
                  <a:extLst>
                    <a:ext uri="{9D8B030D-6E8A-4147-A177-3AD203B41FA5}">
                      <a16:colId xmlns:a16="http://schemas.microsoft.com/office/drawing/2014/main" val="2143337096"/>
                    </a:ext>
                  </a:extLst>
                </a:gridCol>
                <a:gridCol w="6082860">
                  <a:extLst>
                    <a:ext uri="{9D8B030D-6E8A-4147-A177-3AD203B41FA5}">
                      <a16:colId xmlns:a16="http://schemas.microsoft.com/office/drawing/2014/main" val="3999365638"/>
                    </a:ext>
                  </a:extLst>
                </a:gridCol>
                <a:gridCol w="1977467">
                  <a:extLst>
                    <a:ext uri="{9D8B030D-6E8A-4147-A177-3AD203B41FA5}">
                      <a16:colId xmlns:a16="http://schemas.microsoft.com/office/drawing/2014/main" val="955102941"/>
                    </a:ext>
                  </a:extLst>
                </a:gridCol>
              </a:tblGrid>
              <a:tr h="3712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Ver.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일시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작성자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내용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리뷰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2339853753"/>
                  </a:ext>
                </a:extLst>
              </a:tr>
              <a:tr h="3712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1.0.0 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2016.10.24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채영민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작성 가이드 배포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리뷰완료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211354558"/>
                  </a:ext>
                </a:extLst>
              </a:tr>
              <a:tr h="3712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865755" algn="ctr"/>
                          <a:tab pos="5731510" algn="r"/>
                          <a:tab pos="3094355" algn="ctr"/>
                          <a:tab pos="6188710" algn="r"/>
                        </a:tabLst>
                      </a:pP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37806157"/>
                  </a:ext>
                </a:extLst>
              </a:tr>
              <a:tr h="3712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865755" algn="ctr"/>
                          <a:tab pos="5731510" algn="r"/>
                          <a:tab pos="3094355" algn="ctr"/>
                          <a:tab pos="6188710" algn="r"/>
                        </a:tabLs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865755" algn="ctr"/>
                          <a:tab pos="5731510" algn="r"/>
                          <a:tab pos="3094355" algn="ctr"/>
                          <a:tab pos="6188710" algn="r"/>
                        </a:tabLs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3650474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76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4" y="76200"/>
            <a:ext cx="7363275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Overview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문서 작성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 -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mind map (Domain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작성 예시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25" y="981072"/>
            <a:ext cx="6492515" cy="5615671"/>
          </a:xfrm>
          <a:prstGeom prst="rect">
            <a:avLst/>
          </a:prstGeom>
        </p:spPr>
      </p:pic>
      <p:sp>
        <p:nvSpPr>
          <p:cNvPr id="3" name="설명선 2 2"/>
          <p:cNvSpPr/>
          <p:nvPr/>
        </p:nvSpPr>
        <p:spPr>
          <a:xfrm>
            <a:off x="10531640" y="958427"/>
            <a:ext cx="1448874" cy="306553"/>
          </a:xfrm>
          <a:prstGeom prst="borderCallout2">
            <a:avLst>
              <a:gd name="adj1" fmla="val 15706"/>
              <a:gd name="adj2" fmla="val -8333"/>
              <a:gd name="adj3" fmla="val 15705"/>
              <a:gd name="adj4" fmla="val -270388"/>
              <a:gd name="adj5" fmla="val 748675"/>
              <a:gd name="adj6" fmla="val -311471"/>
            </a:avLst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</a:t>
            </a:r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</a:t>
            </a:r>
            <a:endParaRPr lang="ko-KR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설명선 2 9"/>
          <p:cNvSpPr/>
          <p:nvPr/>
        </p:nvSpPr>
        <p:spPr>
          <a:xfrm>
            <a:off x="10531640" y="1478425"/>
            <a:ext cx="1448874" cy="306553"/>
          </a:xfrm>
          <a:prstGeom prst="borderCallout2">
            <a:avLst>
              <a:gd name="adj1" fmla="val 49187"/>
              <a:gd name="adj2" fmla="val -5923"/>
              <a:gd name="adj3" fmla="val -63430"/>
              <a:gd name="adj4" fmla="val -101545"/>
              <a:gd name="adj5" fmla="val -63998"/>
              <a:gd name="adj6" fmla="val -264024"/>
            </a:avLst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</a:t>
            </a:r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</a:t>
            </a:r>
            <a:endParaRPr lang="ko-KR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설명선 2 10"/>
          <p:cNvSpPr/>
          <p:nvPr/>
        </p:nvSpPr>
        <p:spPr>
          <a:xfrm>
            <a:off x="10522309" y="1992855"/>
            <a:ext cx="1448874" cy="306553"/>
          </a:xfrm>
          <a:prstGeom prst="borderCallout2">
            <a:avLst>
              <a:gd name="adj1" fmla="val 18750"/>
              <a:gd name="adj2" fmla="val -8333"/>
              <a:gd name="adj3" fmla="val -166917"/>
              <a:gd name="adj4" fmla="val -98512"/>
              <a:gd name="adj5" fmla="val -167484"/>
              <a:gd name="adj6" fmla="val -230042"/>
            </a:avLst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</a:t>
            </a:r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</a:t>
            </a:r>
            <a:endParaRPr lang="ko-KR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설명선 2 11"/>
          <p:cNvSpPr/>
          <p:nvPr/>
        </p:nvSpPr>
        <p:spPr>
          <a:xfrm>
            <a:off x="10522309" y="2500839"/>
            <a:ext cx="1448874" cy="306553"/>
          </a:xfrm>
          <a:prstGeom prst="borderCallout2">
            <a:avLst>
              <a:gd name="adj1" fmla="val 18750"/>
              <a:gd name="adj2" fmla="val -8333"/>
              <a:gd name="adj3" fmla="val -102999"/>
              <a:gd name="adj4" fmla="val -99197"/>
              <a:gd name="adj5" fmla="val -106609"/>
              <a:gd name="adj6" fmla="val -201996"/>
            </a:avLst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</a:t>
            </a:r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</a:t>
            </a:r>
            <a:endParaRPr lang="ko-KR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설명선 2 13"/>
          <p:cNvSpPr/>
          <p:nvPr/>
        </p:nvSpPr>
        <p:spPr>
          <a:xfrm>
            <a:off x="10522309" y="3018154"/>
            <a:ext cx="1448874" cy="322201"/>
          </a:xfrm>
          <a:prstGeom prst="borderCallout2">
            <a:avLst>
              <a:gd name="adj1" fmla="val 18750"/>
              <a:gd name="adj2" fmla="val -8333"/>
              <a:gd name="adj3" fmla="val -116880"/>
              <a:gd name="adj4" fmla="val -99053"/>
              <a:gd name="adj5" fmla="val -114069"/>
              <a:gd name="adj6" fmla="val -151393"/>
            </a:avLst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</a:t>
            </a:r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</a:t>
            </a:r>
          </a:p>
        </p:txBody>
      </p:sp>
      <p:sp>
        <p:nvSpPr>
          <p:cNvPr id="15" name="타원 14"/>
          <p:cNvSpPr/>
          <p:nvPr/>
        </p:nvSpPr>
        <p:spPr>
          <a:xfrm>
            <a:off x="5923256" y="3291226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604163" y="1291297"/>
            <a:ext cx="205272" cy="205272"/>
          </a:xfrm>
          <a:prstGeom prst="ellipse">
            <a:avLst/>
          </a:prstGeom>
          <a:solidFill>
            <a:srgbClr val="FFFF00">
              <a:alpha val="60000"/>
            </a:srgb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50178" y="1493837"/>
            <a:ext cx="205272" cy="205272"/>
          </a:xfrm>
          <a:prstGeom prst="ellipse">
            <a:avLst/>
          </a:prstGeom>
          <a:solidFill>
            <a:schemeClr val="accent2">
              <a:alpha val="6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387136" y="2150117"/>
            <a:ext cx="205272" cy="205272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093209" y="2588803"/>
            <a:ext cx="205272" cy="20527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72612" y="3909527"/>
            <a:ext cx="783772" cy="70912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472612" y="2000826"/>
            <a:ext cx="783772" cy="70912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 설명선 3"/>
          <p:cNvSpPr/>
          <p:nvPr/>
        </p:nvSpPr>
        <p:spPr>
          <a:xfrm>
            <a:off x="104775" y="2057002"/>
            <a:ext cx="1579605" cy="1194225"/>
          </a:xfrm>
          <a:prstGeom prst="wedgeRectCallout">
            <a:avLst>
              <a:gd name="adj1" fmla="val 83996"/>
              <a:gd name="adj2" fmla="val -40073"/>
            </a:avLst>
          </a:prstGeom>
          <a:noFill/>
          <a:ln w="2540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각 </a:t>
            </a:r>
            <a:r>
              <a:rPr lang="en-US" altLang="ko-KR" sz="1200" b="1" dirty="0">
                <a:solidFill>
                  <a:schemeClr val="tx1"/>
                </a:solidFill>
              </a:rPr>
              <a:t>Domain</a:t>
            </a:r>
            <a:r>
              <a:rPr lang="ko-KR" altLang="en-US" sz="1200" b="1" dirty="0">
                <a:solidFill>
                  <a:schemeClr val="tx1"/>
                </a:solidFill>
              </a:rPr>
              <a:t>에 출력 되는 공통 항목 모두 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조합 테스트 설계 고려하기 위함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428918" y="3340355"/>
            <a:ext cx="783772" cy="70912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37032" y="4714672"/>
            <a:ext cx="783772" cy="70912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531640" y="3648269"/>
            <a:ext cx="1439543" cy="531845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ko-KR" altLang="en-US" dirty="0">
                <a:solidFill>
                  <a:schemeClr val="tx1"/>
                </a:solidFill>
              </a:rPr>
              <a:t>차 </a:t>
            </a:r>
            <a:r>
              <a:rPr lang="en-US" altLang="ko-KR" dirty="0">
                <a:solidFill>
                  <a:schemeClr val="tx1"/>
                </a:solidFill>
              </a:rPr>
              <a:t>Domain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0225" y="4371975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Domain </a:t>
            </a:r>
            <a:r>
              <a:rPr lang="ko-KR" altLang="en-US" sz="1200" b="1" dirty="0">
                <a:solidFill>
                  <a:srgbClr val="FF0000"/>
                </a:solidFill>
              </a:rPr>
              <a:t>분류 </a:t>
            </a:r>
            <a:r>
              <a:rPr lang="en-US" altLang="ko-KR" sz="1200" b="1" dirty="0">
                <a:solidFill>
                  <a:srgbClr val="FF0000"/>
                </a:solidFill>
              </a:rPr>
              <a:t>Depth</a:t>
            </a:r>
            <a:r>
              <a:rPr lang="ko-KR" altLang="en-US" sz="1200" b="1" dirty="0">
                <a:solidFill>
                  <a:srgbClr val="FF0000"/>
                </a:solidFill>
              </a:rPr>
              <a:t>는 컨텐츠 구성에 따라 증가 할 수 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57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4" y="76200"/>
            <a:ext cx="9591161" cy="47576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Overview </a:t>
            </a:r>
            <a:r>
              <a:rPr lang="ko-KR" altLang="en-US" sz="2400" dirty="0"/>
              <a:t>문서 작성</a:t>
            </a:r>
            <a:r>
              <a:rPr lang="en-US" altLang="ko-KR" sz="2400" dirty="0"/>
              <a:t> - </a:t>
            </a:r>
            <a:r>
              <a:rPr lang="en-US" altLang="ko-KR" sz="1800" dirty="0"/>
              <a:t>mind map (UI </a:t>
            </a:r>
            <a:r>
              <a:rPr lang="ko-KR" altLang="en-US" sz="1800" dirty="0"/>
              <a:t>상태 조건에 따른 분류</a:t>
            </a:r>
            <a:r>
              <a:rPr lang="en-US" altLang="ko-KR" sz="1800" dirty="0"/>
              <a:t> </a:t>
            </a:r>
            <a:r>
              <a:rPr lang="ko-KR" altLang="en-US" sz="1800" dirty="0"/>
              <a:t>및 작성 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367850" y="1359243"/>
            <a:ext cx="548548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User </a:t>
            </a:r>
            <a:r>
              <a:rPr lang="ko-KR" altLang="en-US" dirty="0"/>
              <a:t>상태 조건에 따라 </a:t>
            </a:r>
            <a:r>
              <a:rPr lang="en-US" altLang="ko-KR" dirty="0"/>
              <a:t>UI </a:t>
            </a:r>
            <a:r>
              <a:rPr lang="ko-KR" altLang="en-US" dirty="0"/>
              <a:t>표기 형태가 다를 경우</a:t>
            </a:r>
            <a:r>
              <a:rPr lang="en-US" altLang="ko-KR" dirty="0"/>
              <a:t>, </a:t>
            </a:r>
            <a:r>
              <a:rPr lang="ko-KR" altLang="en-US" dirty="0"/>
              <a:t>상태 조건을 </a:t>
            </a:r>
            <a:r>
              <a:rPr lang="en-US" altLang="ko-KR" dirty="0"/>
              <a:t>Domain</a:t>
            </a:r>
            <a:r>
              <a:rPr lang="ko-KR" altLang="en-US" dirty="0"/>
              <a:t>으로 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400" dirty="0"/>
              <a:t> ex.) </a:t>
            </a:r>
            <a:r>
              <a:rPr lang="ko-KR" altLang="en-US" sz="1400" dirty="0"/>
              <a:t>동맹 가입</a:t>
            </a:r>
            <a:r>
              <a:rPr lang="en-US" altLang="ko-KR" sz="1400" dirty="0"/>
              <a:t>/</a:t>
            </a:r>
            <a:r>
              <a:rPr lang="ko-KR" altLang="en-US" sz="1400" dirty="0" err="1"/>
              <a:t>비가입</a:t>
            </a:r>
            <a:r>
              <a:rPr lang="ko-KR" altLang="en-US" sz="1400" dirty="0"/>
              <a:t> 상태에 따른 </a:t>
            </a:r>
            <a:r>
              <a:rPr lang="en-US" altLang="ko-KR" sz="1400" dirty="0"/>
              <a:t>UI </a:t>
            </a:r>
            <a:r>
              <a:rPr lang="ko-KR" altLang="en-US" sz="1400" dirty="0"/>
              <a:t>표기가 다를 경우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sz="1400" dirty="0"/>
              <a:t>1</a:t>
            </a:r>
            <a:r>
              <a:rPr lang="ko-KR" altLang="en-US" sz="1400" dirty="0"/>
              <a:t>차 </a:t>
            </a:r>
            <a:r>
              <a:rPr lang="en-US" altLang="ko-KR" sz="1400" dirty="0"/>
              <a:t>Domain - </a:t>
            </a:r>
            <a:r>
              <a:rPr lang="ko-KR" altLang="en-US" sz="1400" dirty="0"/>
              <a:t>동맹</a:t>
            </a:r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차 </a:t>
            </a:r>
            <a:r>
              <a:rPr lang="en-US" altLang="ko-KR" sz="1400" dirty="0"/>
              <a:t>Domain - </a:t>
            </a:r>
            <a:r>
              <a:rPr lang="ko-KR" altLang="en-US" sz="1400" dirty="0"/>
              <a:t>동맹 </a:t>
            </a:r>
            <a:r>
              <a:rPr lang="ko-KR" altLang="en-US" sz="1400" dirty="0" err="1"/>
              <a:t>미가입</a:t>
            </a:r>
            <a:r>
              <a:rPr lang="ko-KR" altLang="en-US" sz="1400" dirty="0"/>
              <a:t> 상태</a:t>
            </a:r>
            <a:r>
              <a:rPr lang="en-US" altLang="ko-KR" sz="1400" dirty="0"/>
              <a:t>, </a:t>
            </a:r>
            <a:r>
              <a:rPr lang="ko-KR" altLang="en-US" sz="1400" dirty="0"/>
              <a:t>동맹 가입 상태</a:t>
            </a:r>
            <a:endParaRPr lang="en-US" altLang="ko-KR" sz="1400" dirty="0"/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차 </a:t>
            </a:r>
            <a:r>
              <a:rPr lang="en-US" altLang="ko-KR" sz="1400" dirty="0"/>
              <a:t>Domain - </a:t>
            </a:r>
            <a:r>
              <a:rPr lang="ko-KR" altLang="en-US" sz="1400" dirty="0"/>
              <a:t>동맹 가입 조건 충족</a:t>
            </a:r>
            <a:r>
              <a:rPr lang="en-US" altLang="ko-KR" sz="1400" dirty="0"/>
              <a:t>, </a:t>
            </a:r>
            <a:r>
              <a:rPr lang="ko-KR" altLang="en-US" sz="1400" dirty="0"/>
              <a:t>동맹 가입 조건 </a:t>
            </a:r>
            <a:r>
              <a:rPr lang="ko-KR" altLang="en-US" sz="1400" dirty="0" err="1"/>
              <a:t>불충족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길드메시지</a:t>
            </a:r>
            <a:r>
              <a:rPr lang="en-US" altLang="ko-KR" sz="1400" dirty="0"/>
              <a:t>, Gift Level, …</a:t>
            </a:r>
          </a:p>
          <a:p>
            <a:r>
              <a:rPr lang="en-US" altLang="ko-KR" sz="1400" dirty="0"/>
              <a:t>4</a:t>
            </a:r>
            <a:r>
              <a:rPr lang="ko-KR" altLang="en-US" sz="1400" dirty="0"/>
              <a:t>차 </a:t>
            </a:r>
            <a:r>
              <a:rPr lang="en-US" altLang="ko-KR" sz="1400" dirty="0"/>
              <a:t>Domain - Create …</a:t>
            </a:r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2" y="1482135"/>
            <a:ext cx="4621011" cy="4831322"/>
          </a:xfrm>
          <a:prstGeom prst="rect">
            <a:avLst/>
          </a:prstGeom>
        </p:spPr>
      </p:pic>
      <p:sp>
        <p:nvSpPr>
          <p:cNvPr id="10" name="설명선 2 9"/>
          <p:cNvSpPr/>
          <p:nvPr/>
        </p:nvSpPr>
        <p:spPr>
          <a:xfrm>
            <a:off x="4498845" y="914400"/>
            <a:ext cx="1448874" cy="598119"/>
          </a:xfrm>
          <a:prstGeom prst="borderCallout2">
            <a:avLst>
              <a:gd name="adj1" fmla="val 15706"/>
              <a:gd name="adj2" fmla="val -8333"/>
              <a:gd name="adj3" fmla="val 15705"/>
              <a:gd name="adj4" fmla="val -111189"/>
              <a:gd name="adj5" fmla="val 141522"/>
              <a:gd name="adj6" fmla="val -146587"/>
            </a:avLst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</a:t>
            </a:r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동맹 가입 여부에 대한 유저 상태 조건</a:t>
            </a:r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50327" y="1779371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0327" y="5441090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64046" y="1482134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758233" y="2046426"/>
            <a:ext cx="205272" cy="205272"/>
          </a:xfrm>
          <a:prstGeom prst="ellipse">
            <a:avLst/>
          </a:prstGeom>
          <a:solidFill>
            <a:srgbClr val="FF0000">
              <a:alpha val="60000"/>
            </a:srgb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설명선 2 15"/>
          <p:cNvSpPr/>
          <p:nvPr/>
        </p:nvSpPr>
        <p:spPr>
          <a:xfrm>
            <a:off x="4590871" y="1984614"/>
            <a:ext cx="1448874" cy="306553"/>
          </a:xfrm>
          <a:prstGeom prst="borderCallout2">
            <a:avLst>
              <a:gd name="adj1" fmla="val 18750"/>
              <a:gd name="adj2" fmla="val -8333"/>
              <a:gd name="adj3" fmla="val 15817"/>
              <a:gd name="adj4" fmla="val -76338"/>
              <a:gd name="adj5" fmla="val 60932"/>
              <a:gd name="adj6" fmla="val -112348"/>
            </a:avLst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</a:t>
            </a:r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</a:t>
            </a:r>
            <a:endParaRPr lang="ko-KR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71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4" y="76200"/>
            <a:ext cx="9591161" cy="47576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Overview </a:t>
            </a:r>
            <a:r>
              <a:rPr lang="ko-KR" altLang="en-US" sz="2400" dirty="0"/>
              <a:t>문서 작성</a:t>
            </a:r>
            <a:r>
              <a:rPr lang="en-US" altLang="ko-KR" sz="2400" dirty="0"/>
              <a:t> - </a:t>
            </a:r>
            <a:r>
              <a:rPr lang="en-US" altLang="ko-KR" sz="1800" dirty="0"/>
              <a:t>mind map (</a:t>
            </a:r>
            <a:r>
              <a:rPr lang="ko-KR" altLang="en-US" sz="1800" dirty="0"/>
              <a:t>반복 되는 </a:t>
            </a:r>
            <a:r>
              <a:rPr lang="en-US" altLang="ko-KR" sz="1800" dirty="0"/>
              <a:t>UI </a:t>
            </a:r>
            <a:r>
              <a:rPr lang="ko-KR" altLang="en-US" sz="1800" dirty="0"/>
              <a:t>표기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367850" y="1273518"/>
            <a:ext cx="54854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공통으로 사용 반복 되는 </a:t>
            </a:r>
            <a:r>
              <a:rPr lang="en-US" altLang="ko-KR" sz="1400" dirty="0"/>
              <a:t>UI </a:t>
            </a:r>
            <a:r>
              <a:rPr lang="ko-KR" altLang="en-US" sz="1400" dirty="0"/>
              <a:t>메뉴는 공통 메뉴로 치환하여 표기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공통으로 사용되는 </a:t>
            </a:r>
            <a:r>
              <a:rPr lang="en-US" altLang="ko-KR" sz="1400" dirty="0"/>
              <a:t>UI </a:t>
            </a:r>
            <a:r>
              <a:rPr lang="ko-KR" altLang="en-US" sz="1400" dirty="0"/>
              <a:t>메뉴들은 </a:t>
            </a:r>
            <a:r>
              <a:rPr lang="en-US" altLang="ko-KR" sz="1400" dirty="0"/>
              <a:t>Overview </a:t>
            </a:r>
            <a:r>
              <a:rPr lang="ko-KR" altLang="en-US" sz="1400" dirty="0"/>
              <a:t>문서에 치환하여 표기하며</a:t>
            </a:r>
            <a:r>
              <a:rPr lang="en-US" altLang="ko-KR" sz="1400" dirty="0"/>
              <a:t>, TC/CL </a:t>
            </a:r>
            <a:r>
              <a:rPr lang="ko-KR" altLang="en-US" sz="1400" dirty="0"/>
              <a:t>작성 시 </a:t>
            </a:r>
            <a:r>
              <a:rPr lang="en-US" altLang="ko-KR" sz="1400" dirty="0"/>
              <a:t>Domain </a:t>
            </a:r>
            <a:r>
              <a:rPr lang="ko-KR" altLang="en-US" sz="1400" dirty="0"/>
              <a:t>분류에는 제외 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조합 테스트 설계 시에는 반드시 고려하여 테스트 준비를 해야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258479"/>
            <a:ext cx="5991226" cy="50549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0832" y="1790700"/>
            <a:ext cx="469557" cy="2571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00832" y="1628776"/>
            <a:ext cx="533143" cy="17145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57982" y="2256248"/>
            <a:ext cx="533143" cy="17145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38457" y="2914650"/>
            <a:ext cx="469557" cy="43815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366053" y="3347782"/>
            <a:ext cx="767922" cy="214568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423203" y="3635785"/>
            <a:ext cx="767922" cy="214568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83442" y="3923788"/>
            <a:ext cx="767922" cy="214568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47003" y="4328012"/>
            <a:ext cx="767922" cy="214568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274021" y="4613084"/>
            <a:ext cx="767922" cy="214568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83546" y="4937332"/>
            <a:ext cx="767922" cy="214568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114925" y="5824282"/>
            <a:ext cx="733425" cy="16694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97676" y="6120375"/>
            <a:ext cx="750674" cy="19301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08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3739092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TC/CL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작성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0" y="1998346"/>
            <a:ext cx="5709981" cy="287218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196692" y="2759074"/>
            <a:ext cx="894247" cy="1349596"/>
          </a:xfrm>
          <a:prstGeom prst="rect">
            <a:avLst/>
          </a:prstGeom>
          <a:noFill/>
          <a:ln w="2540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83982" y="2718766"/>
            <a:ext cx="849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[WHAT]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83982" y="1284210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[WHY]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4501" y="4170817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[HOW]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06036" y="1684446"/>
            <a:ext cx="431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Overview </a:t>
            </a:r>
            <a:r>
              <a:rPr lang="ko-KR" altLang="en-US" sz="1400" dirty="0"/>
              <a:t>문서 기반으로 </a:t>
            </a:r>
            <a:r>
              <a:rPr lang="en-US" altLang="ko-KR" sz="1400" dirty="0"/>
              <a:t>Test Case, Check List </a:t>
            </a:r>
            <a:r>
              <a:rPr lang="ko-KR" altLang="en-US" sz="1400" dirty="0"/>
              <a:t>작성</a:t>
            </a:r>
            <a:endParaRPr lang="en-US" altLang="ko-KR" sz="1400" dirty="0"/>
          </a:p>
          <a:p>
            <a:r>
              <a:rPr lang="en-US" altLang="ko-KR" sz="1400" dirty="0"/>
              <a:t>Test Coverage </a:t>
            </a:r>
            <a:r>
              <a:rPr lang="ko-KR" altLang="en-US" sz="1400" dirty="0"/>
              <a:t>를 높이기 위함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07607" y="3118889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Test Case</a:t>
            </a:r>
          </a:p>
          <a:p>
            <a:r>
              <a:rPr lang="en-US" altLang="ko-KR" sz="1400" dirty="0"/>
              <a:t>2. Check List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909175" y="4562759"/>
            <a:ext cx="4237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Test Case, Check List Template</a:t>
            </a:r>
            <a:r>
              <a:rPr lang="ko-KR" altLang="en-US" sz="1400" dirty="0"/>
              <a:t>에 맞춰 작성</a:t>
            </a:r>
            <a:endParaRPr lang="en-US" altLang="ko-KR" sz="1400" dirty="0"/>
          </a:p>
          <a:p>
            <a:r>
              <a:rPr lang="en-US" altLang="ko-KR" sz="1400" dirty="0"/>
              <a:t>2. Test Case, Check List Guide </a:t>
            </a:r>
            <a:r>
              <a:rPr lang="ko-KR" altLang="en-US" sz="1400" dirty="0"/>
              <a:t>문서 준수하여 작성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2973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5463106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TC/CL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작성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규칙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작성 전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906" y="1021343"/>
            <a:ext cx="100712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[TC/CL </a:t>
            </a:r>
            <a:r>
              <a:rPr lang="ko-KR" altLang="en-US" sz="1400" b="1" dirty="0">
                <a:latin typeface="+mn-ea"/>
              </a:rPr>
              <a:t>작성 규칙 </a:t>
            </a:r>
            <a:r>
              <a:rPr lang="en-US" altLang="ko-KR" sz="1400" b="1" dirty="0">
                <a:latin typeface="+mn-ea"/>
              </a:rPr>
              <a:t>– </a:t>
            </a:r>
            <a:r>
              <a:rPr lang="ko-KR" altLang="en-US" sz="1200" b="1" dirty="0">
                <a:latin typeface="+mn-ea"/>
              </a:rPr>
              <a:t>작성 전 고려 사항</a:t>
            </a:r>
            <a:r>
              <a:rPr lang="en-US" altLang="ko-KR" sz="1400" b="1" dirty="0">
                <a:latin typeface="+mn-ea"/>
              </a:rPr>
              <a:t>]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1. Test Case </a:t>
            </a:r>
            <a:r>
              <a:rPr lang="ko-KR" altLang="en-US" sz="1400" b="1" dirty="0">
                <a:latin typeface="+mn-ea"/>
              </a:rPr>
              <a:t>작성을 원칙으로 한다</a:t>
            </a:r>
            <a:r>
              <a:rPr lang="en-US" altLang="ko-KR" sz="1400" b="1" dirty="0">
                <a:latin typeface="+mn-ea"/>
              </a:rPr>
              <a:t>.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선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TC,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후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CL)</a:t>
            </a:r>
          </a:p>
          <a:p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2. Test </a:t>
            </a:r>
            <a:r>
              <a:rPr lang="ko-KR" altLang="en-US" sz="1400" b="1" dirty="0">
                <a:latin typeface="+mn-ea"/>
              </a:rPr>
              <a:t>준비 기간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명세서 부족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일정 상의 문제 발생 시</a:t>
            </a:r>
            <a:r>
              <a:rPr lang="en-US" altLang="ko-KR" sz="1400" b="1" dirty="0">
                <a:latin typeface="+mn-ea"/>
              </a:rPr>
              <a:t> Check List</a:t>
            </a:r>
            <a:r>
              <a:rPr lang="ko-KR" altLang="en-US" sz="1400" b="1" dirty="0">
                <a:latin typeface="+mn-ea"/>
              </a:rPr>
              <a:t>로 작성한다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>
                <a:latin typeface="+mn-ea"/>
              </a:rPr>
              <a:t>소그룹리더와 논의 후 결정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3. </a:t>
            </a:r>
            <a:r>
              <a:rPr lang="ko-KR" altLang="en-US" sz="1400" b="1" dirty="0">
                <a:latin typeface="+mn-ea"/>
              </a:rPr>
              <a:t>공용 </a:t>
            </a:r>
            <a:r>
              <a:rPr lang="en-US" altLang="ko-KR" sz="1400" b="1" dirty="0">
                <a:latin typeface="+mn-ea"/>
              </a:rPr>
              <a:t>Test Case, Check List Template </a:t>
            </a:r>
            <a:r>
              <a:rPr lang="ko-KR" altLang="en-US" sz="1400" b="1" dirty="0">
                <a:latin typeface="+mn-ea"/>
              </a:rPr>
              <a:t>을 사용하여 작성 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>
                <a:latin typeface="+mn-ea"/>
              </a:rPr>
              <a:t>    : Template </a:t>
            </a:r>
            <a:r>
              <a:rPr lang="ko-KR" altLang="en-US" sz="1400" dirty="0">
                <a:latin typeface="+mn-ea"/>
              </a:rPr>
              <a:t>변경이 필요 할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언제든지 회의 소집하여 논의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en-US" altLang="ko-KR" sz="1400" dirty="0">
                <a:latin typeface="+mn-ea"/>
              </a:rPr>
              <a:t>    : Template </a:t>
            </a:r>
            <a:r>
              <a:rPr lang="ko-KR" altLang="en-US" sz="1400" dirty="0">
                <a:latin typeface="+mn-ea"/>
              </a:rPr>
              <a:t>메모를 확인하면 상세 설명 확인 할 수 있습니다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4. </a:t>
            </a:r>
            <a:r>
              <a:rPr lang="ko-KR" altLang="en-US" sz="1400" b="1" dirty="0"/>
              <a:t>명세서가 없을 경우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레퍼런스 빌드를 참고하여 </a:t>
            </a:r>
            <a:r>
              <a:rPr lang="en-US" altLang="ko-KR" sz="1400" b="1" dirty="0"/>
              <a:t>Check List</a:t>
            </a:r>
            <a:r>
              <a:rPr lang="ko-KR" altLang="en-US" sz="1400" b="1" dirty="0"/>
              <a:t>로 작성한다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유사 장르 모바일 게임 기능을 참고하여 작성</a:t>
            </a:r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71296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5463106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TC/CL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작성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규칙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작성 중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906" y="1021343"/>
            <a:ext cx="1007125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[TC/CL </a:t>
            </a:r>
            <a:r>
              <a:rPr lang="ko-KR" altLang="en-US" sz="1400" b="1" dirty="0">
                <a:latin typeface="+mn-ea"/>
              </a:rPr>
              <a:t>작성 규칙 </a:t>
            </a:r>
            <a:r>
              <a:rPr lang="en-US" altLang="ko-KR" sz="1200" b="1" dirty="0">
                <a:latin typeface="+mn-ea"/>
              </a:rPr>
              <a:t>– </a:t>
            </a:r>
            <a:r>
              <a:rPr lang="ko-KR" altLang="en-US" sz="1200" b="1" dirty="0">
                <a:latin typeface="+mn-ea"/>
              </a:rPr>
              <a:t>작성 시 고려사항</a:t>
            </a:r>
            <a:r>
              <a:rPr lang="en-US" altLang="ko-KR" sz="1400" b="1" dirty="0">
                <a:latin typeface="+mn-ea"/>
              </a:rPr>
              <a:t>]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/>
              <a:t>1. Domain </a:t>
            </a:r>
            <a:r>
              <a:rPr lang="ko-KR" altLang="en-US" sz="1400" b="1" dirty="0"/>
              <a:t>분류 기준은 </a:t>
            </a:r>
            <a:r>
              <a:rPr lang="en-US" altLang="ko-KR" sz="1400" b="1" dirty="0"/>
              <a:t>Test Case, Check List </a:t>
            </a:r>
            <a:r>
              <a:rPr lang="ko-KR" altLang="en-US" sz="1400" b="1" dirty="0"/>
              <a:t>동일한 방법으로 구성한다</a:t>
            </a:r>
            <a:r>
              <a:rPr lang="en-US" altLang="ko-KR" sz="1400" b="1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2. Overview </a:t>
            </a:r>
            <a:r>
              <a:rPr lang="ko-KR" altLang="en-US" sz="1400" b="1" dirty="0"/>
              <a:t>문서에서 도출된 </a:t>
            </a:r>
            <a:r>
              <a:rPr lang="en-US" altLang="ko-KR" sz="1400" b="1" dirty="0"/>
              <a:t>Domain </a:t>
            </a:r>
            <a:r>
              <a:rPr lang="ko-KR" altLang="en-US" sz="1400" b="1" dirty="0"/>
              <a:t>기준으로 </a:t>
            </a:r>
            <a:r>
              <a:rPr lang="en-US" altLang="ko-KR" sz="1400" b="1" dirty="0"/>
              <a:t>TC/CL </a:t>
            </a:r>
            <a:r>
              <a:rPr lang="ko-KR" altLang="en-US" sz="1400" b="1" dirty="0"/>
              <a:t>테스트 항목을 작성한다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dirty="0"/>
              <a:t>    : Domain </a:t>
            </a:r>
            <a:r>
              <a:rPr lang="ko-KR" altLang="en-US" sz="1400" dirty="0"/>
              <a:t>에 해당하는 기획서</a:t>
            </a:r>
            <a:r>
              <a:rPr lang="en-US" altLang="ko-KR" sz="1400" dirty="0"/>
              <a:t>, </a:t>
            </a:r>
            <a:r>
              <a:rPr lang="ko-KR" altLang="en-US" sz="1400" dirty="0"/>
              <a:t>명세서를 참고하여 작성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>
                <a:latin typeface="+mn-ea"/>
              </a:rPr>
              <a:t>3. TC/CL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Template </a:t>
            </a:r>
            <a:r>
              <a:rPr lang="ko-KR" altLang="en-US" sz="1400" b="1" dirty="0">
                <a:latin typeface="+mn-ea"/>
              </a:rPr>
              <a:t>에는 </a:t>
            </a: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차 </a:t>
            </a:r>
            <a:r>
              <a:rPr lang="en-US" altLang="ko-KR" sz="1400" b="1" dirty="0">
                <a:latin typeface="+mn-ea"/>
              </a:rPr>
              <a:t>Domain</a:t>
            </a:r>
            <a:r>
              <a:rPr lang="ko-KR" altLang="en-US" sz="1400" b="1" dirty="0">
                <a:latin typeface="+mn-ea"/>
              </a:rPr>
              <a:t>으로 구성하고</a:t>
            </a:r>
            <a:r>
              <a:rPr lang="en-US" altLang="ko-KR" sz="1400" b="1" dirty="0">
                <a:latin typeface="+mn-ea"/>
              </a:rPr>
              <a:t>, 6</a:t>
            </a:r>
            <a:r>
              <a:rPr lang="ko-KR" altLang="en-US" sz="1400" b="1" dirty="0">
                <a:latin typeface="+mn-ea"/>
              </a:rPr>
              <a:t>차 이후 </a:t>
            </a:r>
            <a:r>
              <a:rPr lang="en-US" altLang="ko-KR" sz="1400" b="1" dirty="0">
                <a:latin typeface="+mn-ea"/>
              </a:rPr>
              <a:t>Domain</a:t>
            </a:r>
            <a:r>
              <a:rPr lang="ko-KR" altLang="en-US" sz="1400" b="1" dirty="0">
                <a:latin typeface="+mn-ea"/>
              </a:rPr>
              <a:t>은 </a:t>
            </a:r>
            <a:r>
              <a:rPr lang="en-US" altLang="ko-KR" sz="1400" b="1" dirty="0">
                <a:latin typeface="+mn-ea"/>
              </a:rPr>
              <a:t>Summary </a:t>
            </a:r>
            <a:r>
              <a:rPr lang="ko-KR" altLang="en-US" sz="1400" b="1" dirty="0">
                <a:latin typeface="+mn-ea"/>
              </a:rPr>
              <a:t>에 </a:t>
            </a:r>
            <a:r>
              <a:rPr lang="en-US" altLang="ko-KR" sz="1400" b="1" dirty="0">
                <a:latin typeface="+mn-ea"/>
              </a:rPr>
              <a:t>[</a:t>
            </a:r>
            <a:r>
              <a:rPr lang="ko-KR" altLang="en-US" sz="1400" b="1" dirty="0">
                <a:latin typeface="+mn-ea"/>
              </a:rPr>
              <a:t>대괄호</a:t>
            </a:r>
            <a:r>
              <a:rPr lang="en-US" altLang="ko-KR" sz="1400" b="1" dirty="0">
                <a:latin typeface="+mn-ea"/>
              </a:rPr>
              <a:t>] </a:t>
            </a:r>
            <a:r>
              <a:rPr lang="ko-KR" altLang="en-US" sz="1400" b="1" dirty="0">
                <a:latin typeface="+mn-ea"/>
              </a:rPr>
              <a:t>로 표기 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>
                <a:latin typeface="+mn-ea"/>
              </a:rPr>
              <a:t>   : </a:t>
            </a:r>
            <a:r>
              <a:rPr lang="ko-KR" altLang="en-US" sz="1400" dirty="0">
                <a:latin typeface="+mn-ea"/>
              </a:rPr>
              <a:t>가독성을 고려하여 셀 템플릿을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차까지 구성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  : 6</a:t>
            </a:r>
            <a:r>
              <a:rPr lang="ko-KR" altLang="en-US" sz="1400" dirty="0">
                <a:latin typeface="+mn-ea"/>
              </a:rPr>
              <a:t>차 이상은 대괄호로 표기 </a:t>
            </a:r>
            <a:r>
              <a:rPr lang="en-US" altLang="ko-KR" sz="1200" dirty="0">
                <a:latin typeface="+mn-ea"/>
              </a:rPr>
              <a:t>( [6</a:t>
            </a:r>
            <a:r>
              <a:rPr lang="ko-KR" altLang="en-US" sz="1200" dirty="0">
                <a:latin typeface="+mn-ea"/>
              </a:rPr>
              <a:t>차 </a:t>
            </a:r>
            <a:r>
              <a:rPr lang="en-US" altLang="ko-KR" sz="1200" dirty="0">
                <a:latin typeface="+mn-ea"/>
              </a:rPr>
              <a:t>Domain], [7</a:t>
            </a:r>
            <a:r>
              <a:rPr lang="ko-KR" altLang="en-US" sz="1200" dirty="0">
                <a:latin typeface="+mn-ea"/>
              </a:rPr>
              <a:t>차 </a:t>
            </a:r>
            <a:r>
              <a:rPr lang="en-US" altLang="ko-KR" sz="1200" dirty="0">
                <a:latin typeface="+mn-ea"/>
              </a:rPr>
              <a:t>Domain] </a:t>
            </a:r>
            <a:r>
              <a:rPr lang="ko-KR" altLang="en-US" sz="1200" dirty="0">
                <a:latin typeface="+mn-ea"/>
              </a:rPr>
              <a:t>테스트 내용 작성</a:t>
            </a:r>
            <a:r>
              <a:rPr lang="en-US" altLang="ko-KR" sz="1200" dirty="0">
                <a:latin typeface="+mn-ea"/>
              </a:rPr>
              <a:t>)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/>
              <a:t>4. DB Table, </a:t>
            </a:r>
            <a:r>
              <a:rPr lang="ko-KR" altLang="en-US" sz="1400" b="1" dirty="0"/>
              <a:t>기획 문서를 </a:t>
            </a:r>
            <a:r>
              <a:rPr lang="en-US" altLang="ko-KR" sz="1400" b="1" dirty="0"/>
              <a:t>TC/CL</a:t>
            </a:r>
            <a:r>
              <a:rPr lang="ko-KR" altLang="en-US" sz="1400" b="1" dirty="0"/>
              <a:t>로 활용 할 수 있을 경우</a:t>
            </a:r>
            <a:r>
              <a:rPr lang="en-US" altLang="ko-KR" sz="1400" b="1" dirty="0"/>
              <a:t>, </a:t>
            </a:r>
            <a:r>
              <a:rPr lang="en-US" altLang="ko-KR" sz="1200" b="1" dirty="0">
                <a:solidFill>
                  <a:srgbClr val="FF0000"/>
                </a:solidFill>
              </a:rPr>
              <a:t>[Test Result], [</a:t>
            </a:r>
            <a:r>
              <a:rPr lang="en-US" altLang="ko-KR" sz="1200" b="1" dirty="0" err="1">
                <a:solidFill>
                  <a:srgbClr val="FF0000"/>
                </a:solidFill>
              </a:rPr>
              <a:t>Traceabilty</a:t>
            </a:r>
            <a:r>
              <a:rPr lang="en-US" altLang="ko-KR" sz="1200" b="1" dirty="0">
                <a:solidFill>
                  <a:srgbClr val="FF0000"/>
                </a:solidFill>
              </a:rPr>
              <a:t>]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항목을 추가 후 사용한다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불필요한 방법의 </a:t>
            </a:r>
            <a:r>
              <a:rPr lang="en-US" altLang="ko-KR" sz="1400" dirty="0"/>
              <a:t>TC/CL </a:t>
            </a:r>
            <a:r>
              <a:rPr lang="ko-KR" altLang="en-US" sz="1400" dirty="0"/>
              <a:t>제작 방법 지양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5. </a:t>
            </a:r>
            <a:r>
              <a:rPr lang="ko-KR" altLang="en-US" sz="1400" b="1" dirty="0"/>
              <a:t>비효율적으로 리소스를 사용하는 테스트 수행 방식은 지양한다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dirty="0"/>
              <a:t>   : Data </a:t>
            </a:r>
            <a:r>
              <a:rPr lang="ko-KR" altLang="en-US" sz="1400" dirty="0"/>
              <a:t>확인의 경우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경계값</a:t>
            </a:r>
            <a:r>
              <a:rPr lang="ko-KR" altLang="en-US" sz="1400" dirty="0"/>
              <a:t> 분석</a:t>
            </a:r>
            <a:r>
              <a:rPr lang="en-US" altLang="ko-KR" sz="1400" dirty="0"/>
              <a:t>, Pairwise </a:t>
            </a:r>
            <a:r>
              <a:rPr lang="ko-KR" altLang="en-US" sz="1400" dirty="0"/>
              <a:t>등 테스트 방법론을 이용하여 </a:t>
            </a:r>
            <a:r>
              <a:rPr lang="en-US" altLang="ko-KR" sz="1400" dirty="0">
                <a:solidFill>
                  <a:srgbClr val="FF0000"/>
                </a:solidFill>
              </a:rPr>
              <a:t>Sampling Test</a:t>
            </a:r>
            <a:r>
              <a:rPr lang="ko-KR" altLang="en-US" sz="1400" dirty="0"/>
              <a:t>를 할 수 있도록 설계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    </a:t>
            </a:r>
            <a:r>
              <a:rPr lang="ko-KR" altLang="en-US" sz="1200" dirty="0">
                <a:solidFill>
                  <a:srgbClr val="FF0000"/>
                </a:solidFill>
              </a:rPr>
              <a:t>단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테스트 시간이 충분하다면 모든 테스트 범위를 확인하는 것을 목표로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6. Domain</a:t>
            </a:r>
            <a:r>
              <a:rPr lang="ko-KR" altLang="en-US" sz="1400" b="1" dirty="0"/>
              <a:t>이 상호 연계 되는 </a:t>
            </a:r>
            <a:r>
              <a:rPr lang="en-US" altLang="ko-KR" sz="1400" b="1" dirty="0"/>
              <a:t>Case</a:t>
            </a:r>
            <a:r>
              <a:rPr lang="ko-KR" altLang="en-US" sz="1400" b="1" dirty="0"/>
              <a:t>는 조합 테스트 설계에 반영한다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조합 테스트 시트를 별도 구성하여 작성한다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50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5463106" cy="47576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TC/CL </a:t>
            </a:r>
            <a:r>
              <a:rPr lang="ko-KR" altLang="en-US" sz="2400" dirty="0"/>
              <a:t>작성 </a:t>
            </a:r>
            <a:r>
              <a:rPr lang="en-US" altLang="ko-KR" sz="2400" dirty="0"/>
              <a:t>- </a:t>
            </a:r>
            <a:r>
              <a:rPr lang="ko-KR" altLang="en-US" sz="1800" dirty="0"/>
              <a:t>규칙 </a:t>
            </a:r>
            <a:r>
              <a:rPr lang="en-US" altLang="ko-KR" sz="1800" dirty="0"/>
              <a:t>(</a:t>
            </a:r>
            <a:r>
              <a:rPr lang="ko-KR" altLang="en-US" sz="1800" dirty="0"/>
              <a:t>작성 중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680906" y="1021343"/>
            <a:ext cx="1007125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[TC/CL </a:t>
            </a:r>
            <a:r>
              <a:rPr lang="ko-KR" altLang="en-US" sz="1400" b="1" dirty="0">
                <a:latin typeface="+mn-ea"/>
              </a:rPr>
              <a:t>작성 규칙 </a:t>
            </a:r>
            <a:r>
              <a:rPr lang="en-US" altLang="ko-KR" sz="1400" b="1" dirty="0">
                <a:latin typeface="+mn-ea"/>
              </a:rPr>
              <a:t>– </a:t>
            </a:r>
            <a:r>
              <a:rPr lang="ko-KR" altLang="en-US" sz="1400" b="1" dirty="0">
                <a:latin typeface="+mn-ea"/>
              </a:rPr>
              <a:t>작성 시 고려사항</a:t>
            </a:r>
            <a:r>
              <a:rPr lang="en-US" altLang="ko-KR" sz="1400" b="1" dirty="0">
                <a:latin typeface="+mn-ea"/>
              </a:rPr>
              <a:t>]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/>
              <a:t>7. TC/CL </a:t>
            </a:r>
            <a:r>
              <a:rPr lang="ko-KR" altLang="en-US" sz="1400" b="1" dirty="0"/>
              <a:t>작성 시에는 </a:t>
            </a:r>
            <a:r>
              <a:rPr lang="en-US" altLang="ko-KR" sz="1400" b="1" dirty="0"/>
              <a:t>Positive Case </a:t>
            </a:r>
            <a:r>
              <a:rPr lang="ko-KR" altLang="en-US" sz="1400" b="1" dirty="0"/>
              <a:t>작성 후 </a:t>
            </a:r>
            <a:r>
              <a:rPr lang="en-US" altLang="ko-KR" sz="1400" b="1" dirty="0"/>
              <a:t>Negative Case</a:t>
            </a:r>
            <a:r>
              <a:rPr lang="ko-KR" altLang="en-US" sz="1400" b="1" dirty="0"/>
              <a:t>도 반드시 고민하여 작성한다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dirty="0"/>
              <a:t>    : Negative Case</a:t>
            </a:r>
            <a:r>
              <a:rPr lang="ko-KR" altLang="en-US" sz="1400" dirty="0"/>
              <a:t>란 기획서에 명시 되지 않으며</a:t>
            </a:r>
            <a:r>
              <a:rPr lang="en-US" altLang="ko-KR" sz="1400" dirty="0"/>
              <a:t>, </a:t>
            </a:r>
            <a:r>
              <a:rPr lang="ko-KR" altLang="en-US" sz="1400" dirty="0"/>
              <a:t>시스템에 정해진 루틴을 벗어나는 행동 </a:t>
            </a:r>
            <a:r>
              <a:rPr lang="en-US" altLang="ko-KR" sz="1400" dirty="0"/>
              <a:t>Case</a:t>
            </a:r>
            <a:r>
              <a:rPr lang="ko-KR" altLang="en-US" sz="1400" dirty="0"/>
              <a:t>로 정의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8. Negative Case</a:t>
            </a:r>
            <a:r>
              <a:rPr lang="ko-KR" altLang="en-US" sz="1400" b="1" dirty="0"/>
              <a:t>에 해당하는 </a:t>
            </a:r>
            <a:r>
              <a:rPr lang="en-US" altLang="ko-KR" sz="1400" b="1" dirty="0"/>
              <a:t>Domain</a:t>
            </a:r>
            <a:r>
              <a:rPr lang="ko-KR" altLang="en-US" sz="1400" b="1" dirty="0"/>
              <a:t>이 명확 할 경우 해당 </a:t>
            </a:r>
            <a:r>
              <a:rPr lang="en-US" altLang="ko-KR" sz="1400" b="1" dirty="0"/>
              <a:t>Domain</a:t>
            </a:r>
            <a:r>
              <a:rPr lang="ko-KR" altLang="en-US" sz="1400" b="1" dirty="0"/>
              <a:t>에 작성한다</a:t>
            </a:r>
            <a:r>
              <a:rPr lang="en-US" altLang="ko-KR" sz="1400" b="1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9. Negative Case Domain</a:t>
            </a:r>
            <a:r>
              <a:rPr lang="ko-KR" altLang="en-US" sz="1400" b="1" dirty="0"/>
              <a:t>이 애매모호 할 경우</a:t>
            </a:r>
            <a:r>
              <a:rPr lang="en-US" altLang="ko-KR" sz="1400" b="1" dirty="0"/>
              <a:t> ‘</a:t>
            </a:r>
            <a:r>
              <a:rPr lang="ko-KR" altLang="en-US" sz="1400" b="1" dirty="0"/>
              <a:t>예외사항 시트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에 별도 관리 한다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효율적인 테스트 커버리지 확보가 목표 이므로 작성자의 자유도에 맞춰 구성합니다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향후 </a:t>
            </a:r>
            <a:r>
              <a:rPr lang="en-US" altLang="ko-KR" sz="1400" dirty="0"/>
              <a:t>Review, Postmortem</a:t>
            </a:r>
            <a:r>
              <a:rPr lang="ko-KR" altLang="en-US" sz="1400" dirty="0"/>
              <a:t>을 통하여 개선</a:t>
            </a:r>
            <a:r>
              <a:rPr lang="en-US" altLang="ko-KR" sz="1400" dirty="0"/>
              <a:t>, </a:t>
            </a:r>
            <a:r>
              <a:rPr lang="ko-KR" altLang="en-US" sz="1400" dirty="0"/>
              <a:t>보완 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10. Negative Case</a:t>
            </a:r>
            <a:r>
              <a:rPr lang="ko-KR" altLang="en-US" sz="1400" b="1" dirty="0"/>
              <a:t>에 해당하는 </a:t>
            </a:r>
            <a:r>
              <a:rPr lang="en-US" altLang="ko-KR" sz="1400" b="1" dirty="0"/>
              <a:t>Test Action </a:t>
            </a:r>
            <a:r>
              <a:rPr lang="ko-KR" altLang="en-US" sz="1400" b="1" dirty="0"/>
              <a:t>상황은 다음과 같다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기대 하지 않은 값 입력 </a:t>
            </a:r>
            <a:r>
              <a:rPr lang="en-US" altLang="ko-KR" sz="1400" dirty="0"/>
              <a:t>(</a:t>
            </a:r>
            <a:r>
              <a:rPr lang="ko-KR" altLang="en-US" sz="1400" dirty="0"/>
              <a:t>숫자</a:t>
            </a:r>
            <a:r>
              <a:rPr lang="en-US" altLang="ko-KR" sz="1400" dirty="0"/>
              <a:t>,</a:t>
            </a:r>
            <a:r>
              <a:rPr lang="ko-KR" altLang="en-US" sz="1400" dirty="0"/>
              <a:t> 문자 입력</a:t>
            </a:r>
            <a:r>
              <a:rPr lang="en-US" altLang="ko-KR" sz="1400" dirty="0"/>
              <a:t>, </a:t>
            </a:r>
            <a:r>
              <a:rPr lang="ko-KR" altLang="en-US" sz="1400" dirty="0"/>
              <a:t>큰 수 입력</a:t>
            </a:r>
            <a:r>
              <a:rPr lang="en-US" altLang="ko-KR" sz="1400" dirty="0"/>
              <a:t>, </a:t>
            </a:r>
            <a:r>
              <a:rPr lang="ko-KR" altLang="en-US" sz="1400" dirty="0"/>
              <a:t>마이너스 입력 등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: Game Play, </a:t>
            </a:r>
            <a:r>
              <a:rPr lang="ko-KR" altLang="en-US" sz="1400" dirty="0"/>
              <a:t>구매</a:t>
            </a:r>
            <a:r>
              <a:rPr lang="en-US" altLang="ko-KR" sz="1400" dirty="0"/>
              <a:t>, </a:t>
            </a:r>
            <a:r>
              <a:rPr lang="ko-KR" altLang="en-US" sz="1400" dirty="0"/>
              <a:t>로그인 등의 프로세스 진행 중 이탈 행위 </a:t>
            </a:r>
            <a:r>
              <a:rPr lang="en-US" altLang="ko-KR" sz="1400" dirty="0"/>
              <a:t>(</a:t>
            </a:r>
            <a:r>
              <a:rPr lang="ko-KR" altLang="en-US" sz="1400" dirty="0"/>
              <a:t>강제 종료</a:t>
            </a:r>
            <a:r>
              <a:rPr lang="en-US" altLang="ko-KR" sz="1400" dirty="0"/>
              <a:t>, </a:t>
            </a:r>
            <a:r>
              <a:rPr lang="ko-KR" altLang="en-US" sz="1400" dirty="0"/>
              <a:t>나가기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: </a:t>
            </a:r>
            <a:r>
              <a:rPr lang="ko-KR" altLang="en-US" sz="1400" dirty="0">
                <a:solidFill>
                  <a:srgbClr val="FF0000"/>
                </a:solidFill>
              </a:rPr>
              <a:t>이 부분은 지속적으로 의견 주세요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별도 관리 하겠습니다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74337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5463106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TC/CL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작성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TC/CL Template 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71" y="1019335"/>
            <a:ext cx="7166276" cy="2522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-356" t="-4742" r="316" b="4742"/>
          <a:stretch/>
        </p:blipFill>
        <p:spPr>
          <a:xfrm>
            <a:off x="345074" y="3918230"/>
            <a:ext cx="7347631" cy="266682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262823" y="3094161"/>
            <a:ext cx="33055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hlinkClick r:id="rId5"/>
              </a:rPr>
              <a:t>[Test Case Template </a:t>
            </a:r>
            <a:r>
              <a:rPr lang="ko-KR" altLang="en-US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hlinkClick r:id="rId5"/>
              </a:rPr>
              <a:t>바로가기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hlinkClick r:id="rId5"/>
              </a:rPr>
              <a:t>]</a:t>
            </a:r>
            <a:endParaRPr lang="en-US" altLang="ko-KR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- Template </a:t>
            </a:r>
            <a:r>
              <a:rPr lang="ko-KR" altLang="en-US" sz="1000" dirty="0">
                <a:latin typeface="+mn-ea"/>
              </a:rPr>
              <a:t>문서 각 항목에 대해 메모 설명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8263615" y="5966524"/>
            <a:ext cx="317394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hlinkClick r:id="rId6"/>
              </a:rPr>
              <a:t>[Check List Template </a:t>
            </a:r>
            <a:r>
              <a:rPr lang="ko-KR" altLang="en-US" sz="1600" b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hlinkClick r:id="rId6"/>
              </a:rPr>
              <a:t>바로가기</a:t>
            </a:r>
            <a:r>
              <a:rPr lang="en-US" altLang="ko-KR" sz="1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hlinkClick r:id="rId6"/>
              </a:rPr>
              <a:t>]</a:t>
            </a:r>
            <a:endParaRPr lang="en-US" altLang="ko-KR" sz="16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- Template </a:t>
            </a:r>
            <a:r>
              <a:rPr lang="ko-KR" altLang="en-US" sz="1000" dirty="0">
                <a:latin typeface="+mn-ea"/>
              </a:rPr>
              <a:t>문서 각 항목에 대해 메모 설명</a:t>
            </a:r>
            <a:endParaRPr lang="ko-KR" altLang="en-US" sz="1000" dirty="0"/>
          </a:p>
          <a:p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431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5463106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TC/CL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작성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적용 예시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02329" y="4641901"/>
            <a:ext cx="1258766" cy="1662294"/>
            <a:chOff x="10221822" y="4162298"/>
            <a:chExt cx="1258766" cy="1662294"/>
          </a:xfrm>
        </p:grpSpPr>
        <p:sp>
          <p:nvSpPr>
            <p:cNvPr id="53" name="타원 52"/>
            <p:cNvSpPr/>
            <p:nvPr/>
          </p:nvSpPr>
          <p:spPr>
            <a:xfrm>
              <a:off x="10221822" y="4198162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0221822" y="4636018"/>
              <a:ext cx="205272" cy="205272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0221822" y="5073874"/>
              <a:ext cx="205272" cy="2052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427094" y="4162298"/>
              <a:ext cx="1053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n-ea"/>
                </a:rPr>
                <a:t>1</a:t>
              </a:r>
              <a:r>
                <a:rPr lang="ko-KR" altLang="en-US" sz="1200" dirty="0">
                  <a:latin typeface="+mn-ea"/>
                </a:rPr>
                <a:t>차 </a:t>
              </a:r>
              <a:r>
                <a:rPr lang="en-US" altLang="ko-KR" sz="1200" dirty="0">
                  <a:latin typeface="+mn-ea"/>
                </a:rPr>
                <a:t>Domain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427093" y="4600154"/>
              <a:ext cx="1053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n-ea"/>
                </a:rPr>
                <a:t>2</a:t>
              </a:r>
              <a:r>
                <a:rPr lang="ko-KR" altLang="en-US" sz="1200" dirty="0">
                  <a:latin typeface="+mn-ea"/>
                </a:rPr>
                <a:t>차 </a:t>
              </a:r>
              <a:r>
                <a:rPr lang="en-US" altLang="ko-KR" sz="1200" dirty="0">
                  <a:latin typeface="+mn-ea"/>
                </a:rPr>
                <a:t>Domain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423324" y="5038010"/>
              <a:ext cx="1053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n-ea"/>
                </a:rPr>
                <a:t>3</a:t>
              </a:r>
              <a:r>
                <a:rPr lang="ko-KR" altLang="en-US" sz="1200" dirty="0">
                  <a:latin typeface="+mn-ea"/>
                </a:rPr>
                <a:t>차 </a:t>
              </a:r>
              <a:r>
                <a:rPr lang="en-US" altLang="ko-KR" sz="1200" dirty="0">
                  <a:latin typeface="+mn-ea"/>
                </a:rPr>
                <a:t>Domain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10221822" y="5583457"/>
              <a:ext cx="205272" cy="20527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423324" y="5547593"/>
              <a:ext cx="1053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n-ea"/>
                </a:rPr>
                <a:t>4</a:t>
              </a:r>
              <a:r>
                <a:rPr lang="ko-KR" altLang="en-US" sz="1200" dirty="0">
                  <a:latin typeface="+mn-ea"/>
                </a:rPr>
                <a:t>차 </a:t>
              </a:r>
              <a:r>
                <a:rPr lang="en-US" altLang="ko-KR" sz="1200" dirty="0">
                  <a:latin typeface="+mn-ea"/>
                </a:rPr>
                <a:t>Domain</a:t>
              </a:r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63367" y="2061407"/>
            <a:ext cx="4289412" cy="4240481"/>
            <a:chOff x="1950971" y="1279843"/>
            <a:chExt cx="5083047" cy="502506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r="35209"/>
            <a:stretch/>
          </p:blipFill>
          <p:spPr>
            <a:xfrm>
              <a:off x="2045254" y="1279843"/>
              <a:ext cx="4988764" cy="5025062"/>
            </a:xfrm>
            <a:prstGeom prst="rect">
              <a:avLst/>
            </a:prstGeom>
          </p:spPr>
        </p:pic>
        <p:sp>
          <p:nvSpPr>
            <p:cNvPr id="65" name="타원 64"/>
            <p:cNvSpPr/>
            <p:nvPr/>
          </p:nvSpPr>
          <p:spPr>
            <a:xfrm>
              <a:off x="2764498" y="6061916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3103740" y="6061916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3548557" y="605921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4076502" y="6061916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4467002" y="6061916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4919021" y="6062453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5339475" y="6053122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5769839" y="6057990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6160339" y="6057990"/>
              <a:ext cx="205272" cy="205272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1952883" y="2258006"/>
              <a:ext cx="149367" cy="14936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1952923" y="2388111"/>
              <a:ext cx="160610" cy="1606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62214" y="4450787"/>
              <a:ext cx="149367" cy="14936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1950971" y="2697488"/>
              <a:ext cx="160610" cy="1606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955123" y="2993305"/>
              <a:ext cx="160610" cy="1606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3012289" y="3237722"/>
              <a:ext cx="798484" cy="774441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62831" y="1275127"/>
            <a:ext cx="10237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Test Case, Check List Domain </a:t>
            </a:r>
            <a:r>
              <a:rPr lang="ko-KR" altLang="en-US" sz="1400" dirty="0"/>
              <a:t>분류는 동일하다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Template 5</a:t>
            </a:r>
            <a:r>
              <a:rPr lang="ko-KR" altLang="en-US" sz="1400" dirty="0"/>
              <a:t>차 </a:t>
            </a:r>
            <a:r>
              <a:rPr lang="en-US" altLang="ko-KR" sz="1400" dirty="0"/>
              <a:t>Domain </a:t>
            </a:r>
            <a:r>
              <a:rPr lang="ko-KR" altLang="en-US" sz="1400" dirty="0"/>
              <a:t>까지 작성할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필요할 경우 </a:t>
            </a:r>
            <a:r>
              <a:rPr lang="en-US" altLang="ko-KR" sz="1400" dirty="0"/>
              <a:t>Test Summary </a:t>
            </a:r>
            <a:r>
              <a:rPr lang="ko-KR" altLang="en-US" sz="1400" dirty="0"/>
              <a:t>에 </a:t>
            </a:r>
            <a:r>
              <a:rPr lang="en-US" altLang="ko-KR" sz="1400" dirty="0"/>
              <a:t>[6</a:t>
            </a:r>
            <a:r>
              <a:rPr lang="ko-KR" altLang="en-US" sz="1400" dirty="0"/>
              <a:t>차 </a:t>
            </a:r>
            <a:r>
              <a:rPr lang="en-US" altLang="ko-KR" sz="1400" dirty="0"/>
              <a:t>Domain], [7</a:t>
            </a:r>
            <a:r>
              <a:rPr lang="ko-KR" altLang="en-US" sz="1400" dirty="0"/>
              <a:t>차 </a:t>
            </a:r>
            <a:r>
              <a:rPr lang="en-US" altLang="ko-KR" sz="1400" dirty="0"/>
              <a:t>Domain] </a:t>
            </a:r>
            <a:r>
              <a:rPr lang="ko-KR" altLang="en-US" sz="1400" dirty="0"/>
              <a:t>형태로 작성한다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16808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3739092" cy="47576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조합 테스트 설계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0" y="1998346"/>
            <a:ext cx="5709981" cy="287218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174456" y="2759074"/>
            <a:ext cx="894247" cy="1349596"/>
          </a:xfrm>
          <a:prstGeom prst="rect">
            <a:avLst/>
          </a:prstGeom>
          <a:noFill/>
          <a:ln w="2540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83982" y="2718766"/>
            <a:ext cx="849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[WHAT]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83982" y="1284210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[WHY]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4501" y="4170817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[HOW]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06036" y="1684446"/>
            <a:ext cx="4814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단위 기능에서 상호 연관 되는 기능들에 대한 조합 테스트</a:t>
            </a:r>
            <a:endParaRPr lang="en-US" altLang="ko-K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907607" y="3118889"/>
            <a:ext cx="2860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단위 기능상의 상호 연동 설계</a:t>
            </a:r>
            <a:endParaRPr lang="en-US" altLang="ko-KR" sz="1400" dirty="0"/>
          </a:p>
          <a:p>
            <a:r>
              <a:rPr lang="en-US" altLang="ko-KR" sz="1400" dirty="0"/>
              <a:t>2. User </a:t>
            </a:r>
            <a:r>
              <a:rPr lang="ko-KR" altLang="en-US" sz="1400" dirty="0"/>
              <a:t>기반 상호 연동 기능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09175" y="4562759"/>
            <a:ext cx="3406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Overview </a:t>
            </a:r>
            <a:r>
              <a:rPr lang="ko-KR" altLang="en-US" sz="1400" dirty="0"/>
              <a:t>문서 기반의 조합 테스트 설계</a:t>
            </a:r>
            <a:endParaRPr lang="en-US" altLang="ko-KR" sz="1400" dirty="0"/>
          </a:p>
          <a:p>
            <a:r>
              <a:rPr lang="en-US" altLang="ko-KR" sz="1400" dirty="0"/>
              <a:t>User </a:t>
            </a:r>
            <a:r>
              <a:rPr lang="ko-KR" altLang="en-US" sz="1400" dirty="0"/>
              <a:t>시각의</a:t>
            </a:r>
            <a:r>
              <a:rPr lang="en-US" altLang="ko-KR" sz="1400" dirty="0"/>
              <a:t> </a:t>
            </a:r>
            <a:r>
              <a:rPr lang="ko-KR" altLang="en-US" sz="1400" dirty="0"/>
              <a:t>경험 기반 테스트 설계</a:t>
            </a:r>
          </a:p>
        </p:txBody>
      </p:sp>
    </p:spTree>
    <p:extLst>
      <p:ext uri="{BB962C8B-B14F-4D97-AF65-F5344CB8AC3E}">
        <p14:creationId xmlns:p14="http://schemas.microsoft.com/office/powerpoint/2010/main" val="165128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533" y="211435"/>
            <a:ext cx="1142216" cy="255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6760" y="3167406"/>
            <a:ext cx="971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</a:rPr>
              <a:t>TC/CL </a:t>
            </a:r>
            <a:r>
              <a:rPr lang="ko-KR" altLang="en-US" sz="2800" dirty="0">
                <a:solidFill>
                  <a:srgbClr val="FF0000"/>
                </a:solidFill>
              </a:rPr>
              <a:t>작성 방법 현황</a:t>
            </a:r>
          </a:p>
        </p:txBody>
      </p:sp>
    </p:spTree>
    <p:extLst>
      <p:ext uri="{BB962C8B-B14F-4D97-AF65-F5344CB8AC3E}">
        <p14:creationId xmlns:p14="http://schemas.microsoft.com/office/powerpoint/2010/main" val="3164684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3739092" cy="47576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조합 테스트 설계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예시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05378" y="1667395"/>
            <a:ext cx="61561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공통으로 사용하는 </a:t>
            </a:r>
            <a:r>
              <a:rPr lang="en-US" altLang="ko-KR" sz="1400" b="1" dirty="0"/>
              <a:t>UI </a:t>
            </a:r>
            <a:r>
              <a:rPr lang="ko-KR" altLang="en-US" sz="1400" b="1" dirty="0"/>
              <a:t>기능들은 </a:t>
            </a:r>
            <a:r>
              <a:rPr lang="en-US" altLang="ko-KR" sz="1400" b="1" dirty="0"/>
              <a:t>Domain</a:t>
            </a:r>
            <a:r>
              <a:rPr lang="ko-KR" altLang="en-US" sz="1400" b="1" dirty="0"/>
              <a:t>이 포함하는 영역에 모두 표기</a:t>
            </a:r>
            <a:endParaRPr lang="en-US" altLang="ko-KR" sz="1400" b="1" dirty="0"/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각</a:t>
            </a:r>
            <a:r>
              <a:rPr lang="en-US" altLang="ko-KR" sz="1400" dirty="0"/>
              <a:t> 2, 3Depth </a:t>
            </a:r>
            <a:r>
              <a:rPr lang="ko-KR" altLang="en-US" sz="1400" dirty="0"/>
              <a:t>이상 </a:t>
            </a:r>
            <a:r>
              <a:rPr lang="en-US" altLang="ko-KR" sz="1400" dirty="0"/>
              <a:t>Domain </a:t>
            </a:r>
            <a:r>
              <a:rPr lang="ko-KR" altLang="en-US" sz="1400" dirty="0"/>
              <a:t>단계 이동 시</a:t>
            </a:r>
            <a:r>
              <a:rPr lang="en-US" altLang="ko-KR" sz="1400" dirty="0"/>
              <a:t>, </a:t>
            </a:r>
            <a:r>
              <a:rPr lang="ko-KR" altLang="en-US" sz="1400" dirty="0"/>
              <a:t>선택한 기능 정상 작동하는지 확인 필요</a:t>
            </a:r>
            <a:endParaRPr lang="en-US" altLang="ko-KR" sz="1400" dirty="0"/>
          </a:p>
          <a:p>
            <a:r>
              <a:rPr lang="en-US" altLang="ko-KR" sz="1400" dirty="0"/>
              <a:t>    : Case</a:t>
            </a:r>
            <a:r>
              <a:rPr lang="ko-KR" altLang="en-US" sz="1400" dirty="0"/>
              <a:t>가 많을 경우</a:t>
            </a:r>
            <a:r>
              <a:rPr lang="en-US" altLang="ko-KR" sz="1400" dirty="0"/>
              <a:t> Sampling Test </a:t>
            </a:r>
            <a:r>
              <a:rPr lang="ko-KR" altLang="en-US" sz="1400" dirty="0"/>
              <a:t>진행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</a:rPr>
              <a:t>단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문제 발생 시 전체 영역 확인 필요함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dirty="0"/>
              <a:t>  ex. 1</a:t>
            </a:r>
            <a:r>
              <a:rPr lang="ko-KR" altLang="en-US" sz="1400" dirty="0"/>
              <a:t>차 </a:t>
            </a:r>
            <a:r>
              <a:rPr lang="en-US" altLang="ko-KR" sz="1400" dirty="0" err="1"/>
              <a:t>Domian</a:t>
            </a:r>
            <a:r>
              <a:rPr lang="en-US" altLang="ko-KR" sz="1400" dirty="0"/>
              <a:t> </a:t>
            </a:r>
            <a:r>
              <a:rPr lang="ko-KR" altLang="en-US" sz="1400" dirty="0"/>
              <a:t>화면에서 캐시 기능이</a:t>
            </a:r>
            <a:r>
              <a:rPr lang="en-US" altLang="ko-KR" sz="1400" dirty="0"/>
              <a:t> 3</a:t>
            </a:r>
            <a:r>
              <a:rPr lang="ko-KR" altLang="en-US" sz="1400" dirty="0"/>
              <a:t>차 </a:t>
            </a:r>
            <a:r>
              <a:rPr lang="en-US" altLang="ko-KR" sz="1400" dirty="0"/>
              <a:t>Domain </a:t>
            </a:r>
            <a:r>
              <a:rPr lang="ko-KR" altLang="en-US" sz="1400" dirty="0"/>
              <a:t>화면</a:t>
            </a:r>
            <a:r>
              <a:rPr lang="en-US" altLang="ko-KR" sz="1400" dirty="0"/>
              <a:t> [</a:t>
            </a:r>
            <a:r>
              <a:rPr lang="ko-KR" altLang="en-US" sz="1400" dirty="0"/>
              <a:t>팀 관리 </a:t>
            </a:r>
            <a:r>
              <a:rPr lang="en-US" altLang="ko-KR" sz="1400" dirty="0"/>
              <a:t>- </a:t>
            </a:r>
            <a:r>
              <a:rPr lang="ko-KR" altLang="en-US" sz="1400" dirty="0"/>
              <a:t>무기</a:t>
            </a:r>
            <a:r>
              <a:rPr lang="en-US" altLang="ko-KR" sz="1400" dirty="0"/>
              <a:t> – </a:t>
            </a:r>
            <a:r>
              <a:rPr lang="ko-KR" altLang="en-US" sz="1400" dirty="0"/>
              <a:t>강화 </a:t>
            </a:r>
            <a:r>
              <a:rPr lang="en-US" altLang="ko-KR" sz="1400" dirty="0"/>
              <a:t>- </a:t>
            </a:r>
            <a:r>
              <a:rPr lang="ko-KR" altLang="en-US" sz="1400" dirty="0"/>
              <a:t>캐시기능</a:t>
            </a:r>
            <a:r>
              <a:rPr lang="en-US" altLang="ko-KR" sz="1400" dirty="0"/>
              <a:t>] </a:t>
            </a:r>
            <a:r>
              <a:rPr lang="ko-KR" altLang="en-US" sz="1400" dirty="0"/>
              <a:t>에서 캐시 기능 정상 작동 되는지 확인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2. </a:t>
            </a:r>
            <a:r>
              <a:rPr lang="ko-KR" altLang="en-US" sz="1400" b="1" dirty="0"/>
              <a:t>단일 기능 </a:t>
            </a:r>
            <a:r>
              <a:rPr lang="en-US" altLang="ko-KR" sz="1400" b="1" dirty="0"/>
              <a:t>Test Case, Check List</a:t>
            </a:r>
            <a:r>
              <a:rPr lang="ko-KR" altLang="en-US" sz="1400" b="1" dirty="0"/>
              <a:t>에 고려되지 않은 상호 연계 기능 별도 색상 표기</a:t>
            </a:r>
            <a:endParaRPr lang="en-US" altLang="ko-KR" sz="1400" b="1" dirty="0"/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동일 색상으로 분류된 기능 간의 조합 테스트 설계</a:t>
            </a:r>
            <a:endParaRPr lang="en-US" altLang="ko-KR" sz="1400" dirty="0"/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조합 테스트 설계에 고려하기 위한 색상 표기이며 작성자 자유도에 따라 표시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3. Overview </a:t>
            </a:r>
            <a:r>
              <a:rPr lang="ko-KR" altLang="en-US" sz="1400" b="1" dirty="0"/>
              <a:t>문서에 포함되지 않은 예외적인 조합 테스트 항목 작성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76" y="1023456"/>
            <a:ext cx="4716064" cy="575967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023725" y="3111317"/>
            <a:ext cx="274095" cy="274095"/>
          </a:xfrm>
          <a:prstGeom prst="ellipse">
            <a:avLst/>
          </a:prstGeom>
          <a:solidFill>
            <a:srgbClr val="FF0000">
              <a:alpha val="60000"/>
            </a:srgb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23527" y="6074229"/>
            <a:ext cx="457200" cy="233265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29613" y="1522769"/>
            <a:ext cx="265922" cy="240716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505861" y="1266393"/>
            <a:ext cx="274095" cy="274095"/>
          </a:xfrm>
          <a:prstGeom prst="ellipse">
            <a:avLst/>
          </a:prstGeom>
          <a:solidFill>
            <a:srgbClr val="7030A0">
              <a:alpha val="60000"/>
            </a:srgb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4031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5463106" cy="475762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조합 테스트 설계 </a:t>
            </a:r>
            <a:r>
              <a:rPr lang="en-US" altLang="ko-KR" sz="2400" dirty="0"/>
              <a:t>- </a:t>
            </a:r>
            <a:r>
              <a:rPr lang="ko-KR" altLang="en-US" sz="1800" dirty="0"/>
              <a:t>규칙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0906" y="1021343"/>
            <a:ext cx="1007125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[</a:t>
            </a:r>
            <a:r>
              <a:rPr lang="ko-KR" altLang="en-US" sz="1400" b="1" dirty="0" err="1">
                <a:latin typeface="+mn-ea"/>
              </a:rPr>
              <a:t>조합테스트</a:t>
            </a:r>
            <a:r>
              <a:rPr lang="ko-KR" altLang="en-US" sz="1400" b="1" dirty="0">
                <a:latin typeface="+mn-ea"/>
              </a:rPr>
              <a:t> 작성 규칙</a:t>
            </a:r>
            <a:r>
              <a:rPr lang="en-US" altLang="ko-KR" sz="1400" b="1" dirty="0">
                <a:latin typeface="+mn-ea"/>
              </a:rPr>
              <a:t>]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1. Overview </a:t>
            </a:r>
            <a:r>
              <a:rPr lang="ko-KR" altLang="en-US" sz="1400" b="1" dirty="0">
                <a:latin typeface="+mn-ea"/>
              </a:rPr>
              <a:t>문서 기반으로 설계 한다</a:t>
            </a:r>
            <a:r>
              <a:rPr lang="en-US" altLang="ko-KR" sz="1400" b="1" dirty="0">
                <a:latin typeface="+mn-ea"/>
              </a:rPr>
              <a:t>.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2. Check List Template</a:t>
            </a:r>
            <a:r>
              <a:rPr lang="ko-KR" altLang="en-US" sz="1400" b="1" dirty="0">
                <a:latin typeface="+mn-ea"/>
              </a:rPr>
              <a:t>을 사용하여 작성 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>
                <a:latin typeface="+mn-ea"/>
              </a:rPr>
              <a:t>    : </a:t>
            </a:r>
            <a:r>
              <a:rPr lang="ko-KR" altLang="en-US" sz="1400" dirty="0" err="1">
                <a:latin typeface="+mn-ea"/>
              </a:rPr>
              <a:t>기획적으로</a:t>
            </a:r>
            <a:r>
              <a:rPr lang="ko-KR" altLang="en-US" sz="1400" dirty="0">
                <a:latin typeface="+mn-ea"/>
              </a:rPr>
              <a:t> 고려 되지 않은 항목 발생 할 수 있기 때문에 </a:t>
            </a:r>
            <a:r>
              <a:rPr lang="en-US" altLang="ko-KR" sz="1400" dirty="0">
                <a:latin typeface="+mn-ea"/>
              </a:rPr>
              <a:t>Check List</a:t>
            </a:r>
            <a:r>
              <a:rPr lang="ko-KR" altLang="en-US" sz="1400" dirty="0">
                <a:latin typeface="+mn-ea"/>
              </a:rPr>
              <a:t>로 작성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latin typeface="+mn-ea"/>
              </a:rPr>
              <a:t>3. Overview </a:t>
            </a:r>
            <a:r>
              <a:rPr lang="ko-KR" altLang="en-US" sz="1400" b="1" dirty="0">
                <a:latin typeface="+mn-ea"/>
              </a:rPr>
              <a:t>문서에 고려 되지 않은 항목이 있을 경우 </a:t>
            </a:r>
            <a:r>
              <a:rPr lang="en-US" altLang="ko-KR" sz="1400" b="1" dirty="0">
                <a:latin typeface="+mn-ea"/>
              </a:rPr>
              <a:t>Overview </a:t>
            </a:r>
            <a:r>
              <a:rPr lang="ko-KR" altLang="en-US" sz="1400" b="1" dirty="0">
                <a:latin typeface="+mn-ea"/>
              </a:rPr>
              <a:t>문서 추가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수정</a:t>
            </a:r>
            <a:r>
              <a:rPr lang="en-US" altLang="ko-KR" sz="1400" b="1" dirty="0">
                <a:latin typeface="+mn-ea"/>
              </a:rPr>
              <a:t>) </a:t>
            </a:r>
            <a:r>
              <a:rPr lang="ko-KR" altLang="en-US" sz="1400" b="1" dirty="0">
                <a:latin typeface="+mn-ea"/>
              </a:rPr>
              <a:t>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/>
              <a:t>4. </a:t>
            </a:r>
            <a:r>
              <a:rPr lang="ko-KR" altLang="en-US" sz="1400" b="1" dirty="0"/>
              <a:t>유저 경험 기반의 단일 기능 접근 경로를 고려하여 조합 테스트를 설계 한다</a:t>
            </a:r>
            <a:r>
              <a:rPr lang="en-US" altLang="ko-KR" sz="1400" b="1" dirty="0"/>
              <a:t>.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단일 기능 </a:t>
            </a:r>
            <a:r>
              <a:rPr lang="en-US" altLang="ko-KR" sz="1400" dirty="0"/>
              <a:t>TC, CL </a:t>
            </a:r>
            <a:r>
              <a:rPr lang="ko-KR" altLang="en-US" sz="1400" dirty="0"/>
              <a:t>작성하면서 기능에 대한 충분히 이해하려고 하는 노력이 필요합니다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5. TC, CL </a:t>
            </a:r>
            <a:r>
              <a:rPr lang="ko-KR" altLang="en-US" sz="1400" b="1" dirty="0"/>
              <a:t>작성 과정에서 상호 연계 되는 기능에 대한 분류 </a:t>
            </a:r>
            <a:r>
              <a:rPr lang="en-US" altLang="ko-KR" sz="1400" b="1" dirty="0"/>
              <a:t>or </a:t>
            </a:r>
            <a:r>
              <a:rPr lang="ko-KR" altLang="en-US" sz="1400" b="1" dirty="0"/>
              <a:t>정리가 선행 되어야 한다</a:t>
            </a:r>
            <a:r>
              <a:rPr lang="en-US" altLang="ko-KR" sz="1400" b="1" dirty="0"/>
              <a:t>.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분류</a:t>
            </a:r>
            <a:r>
              <a:rPr lang="en-US" altLang="ko-KR" sz="1400" dirty="0"/>
              <a:t> or </a:t>
            </a:r>
            <a:r>
              <a:rPr lang="ko-KR" altLang="en-US" sz="1400" dirty="0"/>
              <a:t>정리에 대한 결과물은 </a:t>
            </a:r>
            <a:r>
              <a:rPr lang="en-US" altLang="ko-KR" sz="1400" dirty="0"/>
              <a:t>Overview </a:t>
            </a:r>
            <a:r>
              <a:rPr lang="ko-KR" altLang="en-US" sz="1400" dirty="0"/>
              <a:t>문서 반영 되어야 한다</a:t>
            </a:r>
            <a:r>
              <a:rPr lang="en-US" altLang="ko-KR" sz="1400" dirty="0"/>
              <a:t>. (</a:t>
            </a:r>
            <a:r>
              <a:rPr lang="ko-KR" altLang="en-US" sz="1400" dirty="0"/>
              <a:t>내용 추가</a:t>
            </a:r>
            <a:r>
              <a:rPr lang="en-US" altLang="ko-KR" sz="1400" dirty="0"/>
              <a:t>, </a:t>
            </a:r>
            <a:r>
              <a:rPr lang="ko-KR" altLang="en-US" sz="1400" dirty="0"/>
              <a:t>별도 색상 표기 등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6. </a:t>
            </a:r>
            <a:r>
              <a:rPr lang="ko-KR" altLang="en-US" sz="1400" b="1" dirty="0" err="1"/>
              <a:t>조합테스트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TC, CL </a:t>
            </a:r>
            <a:r>
              <a:rPr lang="ko-KR" altLang="en-US" sz="1400" b="1" dirty="0"/>
              <a:t>작성에 고려되어야 할 항목</a:t>
            </a:r>
            <a:endParaRPr lang="en-US" altLang="ko-KR" sz="1400" b="1" dirty="0"/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단일 기능이 서로 다른 컨텐츠에서 상호 연동 되는 경우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공통으로 사용 되는 메뉴가 서로 다른 이동 경로로 접근 가능 할 때</a:t>
            </a:r>
            <a:r>
              <a:rPr lang="en-US" altLang="ko-KR" sz="1400" dirty="0"/>
              <a:t>, </a:t>
            </a:r>
            <a:r>
              <a:rPr lang="ko-KR" altLang="en-US" sz="1400" dirty="0"/>
              <a:t>해당</a:t>
            </a:r>
            <a:r>
              <a:rPr lang="en-US" altLang="ko-KR" sz="1400" dirty="0"/>
              <a:t> </a:t>
            </a:r>
            <a:r>
              <a:rPr lang="ko-KR" altLang="en-US" sz="1400" dirty="0"/>
              <a:t>기능의 정상 작동 확인 </a:t>
            </a:r>
            <a:endParaRPr lang="en-US" altLang="ko-KR" sz="1400" dirty="0"/>
          </a:p>
          <a:p>
            <a:r>
              <a:rPr lang="en-US" altLang="ko-KR" sz="1400" dirty="0"/>
              <a:t>      (WOK </a:t>
            </a:r>
            <a:r>
              <a:rPr lang="ko-KR" altLang="en-US" sz="1400" dirty="0"/>
              <a:t>공통 메뉴</a:t>
            </a:r>
            <a:r>
              <a:rPr lang="en-US" altLang="ko-KR" sz="1400" dirty="0"/>
              <a:t>, P1 </a:t>
            </a:r>
            <a:r>
              <a:rPr lang="ko-KR" altLang="en-US" sz="1400" dirty="0"/>
              <a:t>상단 레이아웃 등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7. </a:t>
            </a:r>
            <a:r>
              <a:rPr lang="ko-KR" altLang="en-US" sz="1400" b="1" dirty="0"/>
              <a:t>예외 사항 </a:t>
            </a:r>
            <a:r>
              <a:rPr lang="en-US" altLang="ko-KR" sz="1400" b="1" dirty="0"/>
              <a:t>TC, CL </a:t>
            </a:r>
            <a:r>
              <a:rPr lang="ko-KR" altLang="en-US" sz="1400" b="1" dirty="0"/>
              <a:t>작성에 고려 되어야 할 </a:t>
            </a:r>
            <a:r>
              <a:rPr lang="en-US" altLang="ko-KR" sz="1400" b="1" dirty="0"/>
              <a:t>Test Action</a:t>
            </a:r>
          </a:p>
          <a:p>
            <a:r>
              <a:rPr lang="en-US" altLang="ko-KR" sz="1400" dirty="0"/>
              <a:t>    : </a:t>
            </a:r>
            <a:r>
              <a:rPr lang="ko-KR" altLang="en-US" sz="1400" dirty="0"/>
              <a:t>아이템 구매</a:t>
            </a:r>
            <a:r>
              <a:rPr lang="en-US" altLang="ko-KR" sz="1400" dirty="0"/>
              <a:t>, </a:t>
            </a:r>
            <a:r>
              <a:rPr lang="ko-KR" altLang="en-US" sz="1400" dirty="0"/>
              <a:t>기능 </a:t>
            </a:r>
            <a:r>
              <a:rPr lang="en-US" altLang="ko-KR" sz="1400" dirty="0"/>
              <a:t>UI</a:t>
            </a:r>
            <a:r>
              <a:rPr lang="ko-KR" altLang="en-US" sz="1400" dirty="0"/>
              <a:t> 연속 터치 시도</a:t>
            </a:r>
            <a:endParaRPr lang="en-US" altLang="ko-KR" sz="1400" dirty="0"/>
          </a:p>
          <a:p>
            <a:r>
              <a:rPr lang="en-US" altLang="ko-KR" sz="1400" dirty="0"/>
              <a:t>    : </a:t>
            </a:r>
            <a:r>
              <a:rPr lang="ko-KR" altLang="en-US" sz="1400" dirty="0" err="1"/>
              <a:t>인게임에</a:t>
            </a:r>
            <a:r>
              <a:rPr lang="ko-KR" altLang="en-US" sz="1400" dirty="0"/>
              <a:t> 노출 되는 </a:t>
            </a:r>
            <a:r>
              <a:rPr lang="en-US" altLang="ko-KR" sz="1400" dirty="0"/>
              <a:t>UI </a:t>
            </a:r>
            <a:r>
              <a:rPr lang="ko-KR" altLang="en-US" sz="1400" dirty="0"/>
              <a:t>멀티 터치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   : </a:t>
            </a:r>
            <a:r>
              <a:rPr lang="ko-KR" altLang="en-US" sz="1400" dirty="0">
                <a:solidFill>
                  <a:srgbClr val="FF0000"/>
                </a:solidFill>
              </a:rPr>
              <a:t>이 부분은 지속적으로 의견 주세요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별도 관리 하겠습니다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70618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5463106" cy="475762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문제점 및 향후 진행 방향</a:t>
            </a:r>
            <a:endParaRPr lang="ko-KR" alt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680906" y="1021343"/>
            <a:ext cx="1007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문제점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TC/ CL </a:t>
            </a:r>
            <a:r>
              <a:rPr lang="ko-KR" altLang="en-US" sz="1400" b="1" dirty="0">
                <a:latin typeface="+mn-ea"/>
              </a:rPr>
              <a:t>가이드 문서로 사용하기에 부족한 점이 너무 많음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1. </a:t>
            </a:r>
            <a:r>
              <a:rPr lang="ko-KR" altLang="en-US" sz="1400" b="1" dirty="0">
                <a:latin typeface="+mn-ea"/>
              </a:rPr>
              <a:t>현재 제시된 가이드가 모든 것을 대변 할 수 없음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작성 과정에서의 예외 사항</a:t>
            </a:r>
            <a:r>
              <a:rPr lang="en-US" altLang="ko-KR" sz="1400" dirty="0"/>
              <a:t>, </a:t>
            </a:r>
            <a:r>
              <a:rPr lang="ko-KR" altLang="en-US" sz="1400" dirty="0"/>
              <a:t>돌발 변수 너무 많음</a:t>
            </a:r>
            <a:r>
              <a:rPr lang="en-US" altLang="ko-KR" sz="1400" dirty="0"/>
              <a:t>…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각 자 </a:t>
            </a:r>
            <a:r>
              <a:rPr lang="en-US" altLang="ko-KR" sz="1400" dirty="0">
                <a:latin typeface="+mn-ea"/>
              </a:rPr>
              <a:t>TC/CL </a:t>
            </a:r>
            <a:r>
              <a:rPr lang="ko-KR" altLang="en-US" sz="1400" dirty="0">
                <a:latin typeface="+mn-ea"/>
              </a:rPr>
              <a:t>작성하며 예외적인 사항에 대한 대처 방법이 있고 서로 다름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2. Template</a:t>
            </a:r>
            <a:r>
              <a:rPr lang="ko-KR" altLang="en-US" sz="1400" b="1" dirty="0">
                <a:latin typeface="+mn-ea"/>
              </a:rPr>
              <a:t>이 익숙하지 않음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의문점 해소를 위한 시간 필요</a:t>
            </a:r>
            <a:endParaRPr lang="en-US" altLang="ko-KR" sz="1400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향후 진행 방향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처음부터 부족한 점을 모두 해결하고 시작하기 어렵다고 판단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서로 다른 구조의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TC/CL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접근법을 모두 공감하는 하나의 구조로 맞추는 선행 작업이 필요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이후 효율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효과적인 방향으로 개선하는 것이 우선이라고 생각됨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Review, Postmortem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등 적극적인 개선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점검 활동을 지속적으로 시행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9425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805" y="3167406"/>
            <a:ext cx="971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감사합니다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12" y="3322565"/>
            <a:ext cx="1118648" cy="25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3739092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TC/CL Review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단계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74" y="1278287"/>
            <a:ext cx="5978296" cy="3590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95121" y="2637714"/>
            <a:ext cx="3265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Case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준비 단계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(Test Basis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5117" y="4452034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Case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수행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단계</a:t>
            </a:r>
          </a:p>
        </p:txBody>
      </p:sp>
      <p:sp>
        <p:nvSpPr>
          <p:cNvPr id="5" name="오른쪽 중괄호 4"/>
          <p:cNvSpPr/>
          <p:nvPr/>
        </p:nvSpPr>
        <p:spPr>
          <a:xfrm>
            <a:off x="7071786" y="3041772"/>
            <a:ext cx="308730" cy="1250302"/>
          </a:xfrm>
          <a:prstGeom prst="rightBrac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85790" y="3513034"/>
            <a:ext cx="1824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Case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 단계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7716420" y="3041772"/>
            <a:ext cx="2948474" cy="0"/>
          </a:xfrm>
          <a:prstGeom prst="line">
            <a:avLst/>
          </a:prstGeom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716420" y="4379159"/>
            <a:ext cx="2948474" cy="0"/>
          </a:xfrm>
          <a:prstGeom prst="line">
            <a:avLst/>
          </a:prstGeom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55274" y="933059"/>
            <a:ext cx="176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[TC/CL </a:t>
            </a:r>
            <a:r>
              <a:rPr lang="en-US" altLang="ko-KR" sz="1400" dirty="0" err="1"/>
              <a:t>Revew</a:t>
            </a:r>
            <a:r>
              <a:rPr lang="ko-KR" altLang="en-US" sz="1400" dirty="0"/>
              <a:t> 단계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060755" y="5598362"/>
            <a:ext cx="10079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Case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 단계는 크게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단계로 구성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단계와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소그룹원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 방법 비교 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 가이드 및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도출</a:t>
            </a:r>
          </a:p>
        </p:txBody>
      </p:sp>
    </p:spTree>
    <p:extLst>
      <p:ext uri="{BB962C8B-B14F-4D97-AF65-F5344CB8AC3E}">
        <p14:creationId xmlns:p14="http://schemas.microsoft.com/office/powerpoint/2010/main" val="189090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5848156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TC/CL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작성 접근 방법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현황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930277443"/>
              </p:ext>
            </p:extLst>
          </p:nvPr>
        </p:nvGraphicFramePr>
        <p:xfrm>
          <a:off x="334619" y="1307491"/>
          <a:ext cx="115096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5236" y="1278294"/>
            <a:ext cx="6157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QA Mobile </a:t>
            </a:r>
            <a:r>
              <a:rPr lang="ko-KR" altLang="en-US" sz="1400" b="1" dirty="0" err="1"/>
              <a:t>그룹원</a:t>
            </a:r>
            <a:r>
              <a:rPr lang="ko-KR" altLang="en-US" sz="1400" b="1" dirty="0"/>
              <a:t> 의견 취합 결과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다음과 같은 방식으로 </a:t>
            </a:r>
            <a:r>
              <a:rPr lang="en-US" altLang="ko-KR" sz="1400" b="1" dirty="0"/>
              <a:t>TC/CL</a:t>
            </a:r>
            <a:r>
              <a:rPr lang="ko-KR" altLang="en-US" sz="1400" b="1" dirty="0"/>
              <a:t> 작성 </a:t>
            </a:r>
            <a:r>
              <a:rPr lang="en-US" altLang="ko-KR" sz="1400" b="1" dirty="0"/>
              <a:t>(??)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438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4" y="76200"/>
            <a:ext cx="4924425" cy="47576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결론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689" y="2259805"/>
            <a:ext cx="705193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/>
            </a:lvl1pPr>
          </a:lstStyle>
          <a:p>
            <a:r>
              <a:rPr lang="en-US" altLang="ko-KR" dirty="0">
                <a:latin typeface="+mn-ea"/>
              </a:rPr>
              <a:t>1. Overview </a:t>
            </a:r>
            <a:r>
              <a:rPr lang="ko-KR" altLang="en-US" dirty="0">
                <a:latin typeface="+mn-ea"/>
              </a:rPr>
              <a:t>산출물 공유가 없다</a:t>
            </a:r>
            <a:r>
              <a:rPr lang="en-US" altLang="ko-KR" dirty="0">
                <a:latin typeface="+mn-ea"/>
              </a:rPr>
              <a:t>. (</a:t>
            </a:r>
            <a:r>
              <a:rPr lang="ko-KR" altLang="en-US" dirty="0">
                <a:latin typeface="+mn-ea"/>
              </a:rPr>
              <a:t>이미 만들고 있지만</a:t>
            </a:r>
            <a:r>
              <a:rPr lang="en-US" altLang="ko-KR" dirty="0">
                <a:latin typeface="+mn-ea"/>
              </a:rPr>
              <a:t>…)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예외 사항 </a:t>
            </a:r>
            <a:r>
              <a:rPr lang="en-US" altLang="ko-KR" dirty="0">
                <a:latin typeface="+mn-ea"/>
              </a:rPr>
              <a:t>Test Case </a:t>
            </a:r>
            <a:r>
              <a:rPr lang="ko-KR" altLang="en-US" dirty="0">
                <a:latin typeface="+mn-ea"/>
              </a:rPr>
              <a:t>작성 접근 방법이 구체화 되어 있지 않다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  : </a:t>
            </a:r>
            <a:r>
              <a:rPr lang="ko-KR" altLang="en-US" dirty="0">
                <a:latin typeface="+mn-ea"/>
              </a:rPr>
              <a:t>각자 다름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조합 테스트 설계는 생략 된다</a:t>
            </a:r>
            <a:r>
              <a:rPr lang="en-US" altLang="ko-KR" dirty="0">
                <a:latin typeface="+mn-ea"/>
              </a:rPr>
              <a:t>. (</a:t>
            </a:r>
            <a:r>
              <a:rPr lang="ko-KR" altLang="en-US" dirty="0">
                <a:latin typeface="+mn-ea"/>
              </a:rPr>
              <a:t>탐색적 테스트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테스트 수행 단계에서 확인한다</a:t>
            </a:r>
            <a:r>
              <a:rPr lang="en-US" altLang="ko-KR" dirty="0">
                <a:latin typeface="+mn-ea"/>
              </a:rPr>
              <a:t>.)</a:t>
            </a:r>
          </a:p>
          <a:p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061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533" y="211435"/>
            <a:ext cx="1142216" cy="255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6760" y="3167406"/>
            <a:ext cx="971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</a:rPr>
              <a:t>TC/CL </a:t>
            </a:r>
            <a:r>
              <a:rPr lang="ko-KR" altLang="en-US" sz="2800" dirty="0">
                <a:solidFill>
                  <a:srgbClr val="FF0000"/>
                </a:solidFill>
              </a:rPr>
              <a:t>작성 가이드</a:t>
            </a:r>
          </a:p>
        </p:txBody>
      </p:sp>
    </p:spTree>
    <p:extLst>
      <p:ext uri="{BB962C8B-B14F-4D97-AF65-F5344CB8AC3E}">
        <p14:creationId xmlns:p14="http://schemas.microsoft.com/office/powerpoint/2010/main" val="262503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3739092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TC/CL Reviewer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관계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33375" y="5591175"/>
            <a:ext cx="11544300" cy="733425"/>
          </a:xfrm>
          <a:prstGeom prst="rect">
            <a:avLst/>
          </a:prstGeom>
          <a:noFill/>
          <a:ln w="25400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Reviewer</a:t>
            </a:r>
            <a:r>
              <a:rPr lang="en-US" altLang="ko-KR" sz="1600" dirty="0">
                <a:solidFill>
                  <a:schemeClr val="tx1"/>
                </a:solidFill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</a:rPr>
              <a:t>소그룹 내 동료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</a:rPr>
              <a:t>명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동일 프로젝트 </a:t>
            </a:r>
            <a:r>
              <a:rPr lang="en-US" altLang="ko-KR" sz="1200" dirty="0">
                <a:solidFill>
                  <a:schemeClr val="tx1"/>
                </a:solidFill>
              </a:rPr>
              <a:t>colleague, </a:t>
            </a:r>
            <a:r>
              <a:rPr lang="ko-KR" altLang="en-US" sz="1200" dirty="0">
                <a:solidFill>
                  <a:schemeClr val="tx1"/>
                </a:solidFill>
              </a:rPr>
              <a:t>타 프로젝트 </a:t>
            </a:r>
            <a:r>
              <a:rPr lang="en-US" altLang="ko-KR" sz="1200" dirty="0">
                <a:solidFill>
                  <a:schemeClr val="tx1"/>
                </a:solidFill>
              </a:rPr>
              <a:t>colleague, </a:t>
            </a:r>
            <a:r>
              <a:rPr lang="ko-KR" altLang="en-US" sz="1200" dirty="0">
                <a:solidFill>
                  <a:schemeClr val="tx1"/>
                </a:solidFill>
              </a:rPr>
              <a:t>소그룹 </a:t>
            </a:r>
            <a:r>
              <a:rPr lang="en-US" altLang="ko-KR" sz="1200" dirty="0">
                <a:solidFill>
                  <a:schemeClr val="tx1"/>
                </a:solidFill>
              </a:rPr>
              <a:t>Leader)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테스트 진행 빌드 전량 </a:t>
            </a:r>
            <a:r>
              <a:rPr lang="en-US" altLang="ko-KR" sz="1600" dirty="0">
                <a:solidFill>
                  <a:schemeClr val="tx1"/>
                </a:solidFill>
              </a:rPr>
              <a:t>TC or CL </a:t>
            </a:r>
            <a:r>
              <a:rPr lang="ko-KR" altLang="en-US" sz="1600" dirty="0">
                <a:solidFill>
                  <a:schemeClr val="tx1"/>
                </a:solidFill>
              </a:rPr>
              <a:t>문서 작성 및 </a:t>
            </a:r>
            <a:r>
              <a:rPr lang="en-US" altLang="ko-KR" sz="1600" dirty="0">
                <a:solidFill>
                  <a:schemeClr val="tx1"/>
                </a:solidFill>
              </a:rPr>
              <a:t>Review </a:t>
            </a:r>
            <a:r>
              <a:rPr lang="ko-KR" altLang="en-US" sz="1600" dirty="0">
                <a:solidFill>
                  <a:schemeClr val="tx1"/>
                </a:solidFill>
              </a:rPr>
              <a:t>필수</a:t>
            </a:r>
          </a:p>
        </p:txBody>
      </p:sp>
      <p:sp>
        <p:nvSpPr>
          <p:cNvPr id="2" name="타원 1"/>
          <p:cNvSpPr/>
          <p:nvPr/>
        </p:nvSpPr>
        <p:spPr>
          <a:xfrm>
            <a:off x="1447703" y="2002980"/>
            <a:ext cx="1526098" cy="1526098"/>
          </a:xfrm>
          <a:prstGeom prst="ellips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 담당자</a:t>
            </a:r>
          </a:p>
        </p:txBody>
      </p:sp>
      <p:sp>
        <p:nvSpPr>
          <p:cNvPr id="5" name="타원 4"/>
          <p:cNvSpPr/>
          <p:nvPr/>
        </p:nvSpPr>
        <p:spPr>
          <a:xfrm>
            <a:off x="4908697" y="1995364"/>
            <a:ext cx="1484854" cy="1484854"/>
          </a:xfrm>
          <a:prstGeom prst="ellips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동일</a:t>
            </a:r>
            <a:endParaRPr lang="en-US" altLang="ko-K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</a:t>
            </a:r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Colleague</a:t>
            </a:r>
            <a:endParaRPr lang="ko-KR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074684" y="1999203"/>
            <a:ext cx="1484854" cy="1484854"/>
          </a:xfrm>
          <a:prstGeom prst="ellips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 프로젝트 </a:t>
            </a:r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Colleague</a:t>
            </a:r>
            <a:endParaRPr lang="ko-KR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9233425" y="1995365"/>
            <a:ext cx="1484854" cy="1484854"/>
          </a:xfrm>
          <a:prstGeom prst="ellips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소그룹 </a:t>
            </a:r>
            <a:r>
              <a:rPr lang="en-US" altLang="ko-KR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Leader</a:t>
            </a:r>
            <a:endParaRPr lang="ko-KR" altLang="en-US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898" y="4592632"/>
            <a:ext cx="5174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동일 프로젝트 동료가 없을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타 프로젝트 동료</a:t>
            </a:r>
            <a:r>
              <a:rPr lang="en-US" altLang="ko-KR" sz="1200" dirty="0"/>
              <a:t> 2</a:t>
            </a:r>
            <a:r>
              <a:rPr lang="ko-KR" altLang="en-US" sz="1200" dirty="0"/>
              <a:t>명 리뷰어로 참여</a:t>
            </a:r>
            <a:endParaRPr lang="en-US" altLang="ko-KR" sz="1200" dirty="0"/>
          </a:p>
        </p:txBody>
      </p:sp>
      <p:sp>
        <p:nvSpPr>
          <p:cNvPr id="3" name="십자형 2"/>
          <p:cNvSpPr/>
          <p:nvPr/>
        </p:nvSpPr>
        <p:spPr>
          <a:xfrm>
            <a:off x="6568061" y="2546556"/>
            <a:ext cx="310925" cy="308196"/>
          </a:xfrm>
          <a:prstGeom prst="plus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/>
          <p:nvPr/>
        </p:nvSpPr>
        <p:spPr>
          <a:xfrm>
            <a:off x="8747223" y="2538701"/>
            <a:ext cx="310925" cy="308196"/>
          </a:xfrm>
          <a:prstGeom prst="plus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04844" y="153118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[Author]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28253" y="1524855"/>
            <a:ext cx="1207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[Reviewer]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407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551962"/>
            <a:ext cx="10867533" cy="0"/>
          </a:xfrm>
          <a:prstGeom prst="line">
            <a:avLst/>
          </a:prstGeom>
          <a:ln w="19050">
            <a:solidFill>
              <a:srgbClr val="E624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67" y="363841"/>
            <a:ext cx="1142216" cy="25585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4775" y="76200"/>
            <a:ext cx="5848156" cy="475762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TC/CL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작성 방향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916815251"/>
              </p:ext>
            </p:extLst>
          </p:nvPr>
        </p:nvGraphicFramePr>
        <p:xfrm>
          <a:off x="1057012" y="1266738"/>
          <a:ext cx="10091957" cy="5058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7757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EF297BCB811344826035F5675F412E" ma:contentTypeVersion="2" ma:contentTypeDescription="새 문서를 만듭니다." ma:contentTypeScope="" ma:versionID="4d36f53f434841dc7e34e1a8d152796e">
  <xsd:schema xmlns:xsd="http://www.w3.org/2001/XMLSchema" xmlns:xs="http://www.w3.org/2001/XMLSchema" xmlns:p="http://schemas.microsoft.com/office/2006/metadata/properties" xmlns:ns2="77eb2e30-0a10-4e58-b715-8dfc290ab5f1" xmlns:ns3="13797049-d2f0-42ee-9b56-9ec9254fbc13" targetNamespace="http://schemas.microsoft.com/office/2006/metadata/properties" ma:root="true" ma:fieldsID="d9f602913c43178d24ffef9eee5b1c29" ns2:_="" ns3:_="">
    <xsd:import namespace="77eb2e30-0a10-4e58-b715-8dfc290ab5f1"/>
    <xsd:import namespace="13797049-d2f0-42ee-9b56-9ec9254fbc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b2e30-0a10-4e58-b715-8dfc290ab5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97049-d2f0-42ee-9b56-9ec9254fbc13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BCC8F35-16C3-45B6-B991-C372F316C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eb2e30-0a10-4e58-b715-8dfc290ab5f1"/>
    <ds:schemaRef ds:uri="13797049-d2f0-42ee-9b56-9ec9254fbc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AC77B9-F57C-4138-8B70-750D68B231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EFACA9-8CC8-4B3A-8518-10A364D02C30}">
  <ds:schemaRefs>
    <ds:schemaRef ds:uri="77eb2e30-0a10-4e58-b715-8dfc290ab5f1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3797049-d2f0-42ee-9b56-9ec9254fbc13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3487</TotalTime>
  <Words>2519</Words>
  <Application>Microsoft Office PowerPoint</Application>
  <PresentationFormat>와이드스크린</PresentationFormat>
  <Paragraphs>409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Times New Roman</vt:lpstr>
      <vt:lpstr>Office 테마</vt:lpstr>
      <vt:lpstr>PowerPoint 프레젠테이션</vt:lpstr>
      <vt:lpstr>History</vt:lpstr>
      <vt:lpstr>PowerPoint 프레젠테이션</vt:lpstr>
      <vt:lpstr>TC/CL Review 단계</vt:lpstr>
      <vt:lpstr>TC/CL 작성 접근 방법 (현황)</vt:lpstr>
      <vt:lpstr>결론</vt:lpstr>
      <vt:lpstr>PowerPoint 프레젠테이션</vt:lpstr>
      <vt:lpstr>TC/CL Reviewer 관계</vt:lpstr>
      <vt:lpstr>TC/CL 작성 방향</vt:lpstr>
      <vt:lpstr>Test Basis 준비</vt:lpstr>
      <vt:lpstr>테스트 스펙 이해</vt:lpstr>
      <vt:lpstr>Domain 분류</vt:lpstr>
      <vt:lpstr>Domain 분류 - 정의</vt:lpstr>
      <vt:lpstr>PowerPoint 프레젠테이션</vt:lpstr>
      <vt:lpstr>Domain 분류 예시 - 1차 Domain</vt:lpstr>
      <vt:lpstr>Domain 분류 예시 - Domain (1차 - 4차)</vt:lpstr>
      <vt:lpstr>Domain 분류 예시 - Domain (UI 상태 조건에 따른 Domain 분류)</vt:lpstr>
      <vt:lpstr>Overview 문서 작성</vt:lpstr>
      <vt:lpstr>Overview 문서 작성 - 규칙</vt:lpstr>
      <vt:lpstr>Overview 문서 작성 - mind map (Domain 작성 예시)</vt:lpstr>
      <vt:lpstr>Overview 문서 작성 - mind map (UI 상태 조건에 따른 분류 및 작성 예시)</vt:lpstr>
      <vt:lpstr>Overview 문서 작성 - mind map (반복 되는 UI 표기)</vt:lpstr>
      <vt:lpstr>TC/CL 작성</vt:lpstr>
      <vt:lpstr>TC/CL 작성 - 규칙 (작성 전)</vt:lpstr>
      <vt:lpstr>TC/CL 작성 - 규칙 (작성 중)</vt:lpstr>
      <vt:lpstr>TC/CL 작성 - 규칙 (작성 중)</vt:lpstr>
      <vt:lpstr>TC/CL 작성 - TC/CL Template </vt:lpstr>
      <vt:lpstr>TC/CL 작성 - Domain 적용 예시</vt:lpstr>
      <vt:lpstr>조합 테스트 설계</vt:lpstr>
      <vt:lpstr>조합 테스트 설계 - 예시</vt:lpstr>
      <vt:lpstr>조합 테스트 설계 - 규칙</vt:lpstr>
      <vt:lpstr>문제점 및 향후 진행 방향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채영민</dc:creator>
  <cp:lastModifiedBy>채영민</cp:lastModifiedBy>
  <cp:revision>158</cp:revision>
  <dcterms:created xsi:type="dcterms:W3CDTF">2015-01-28T07:29:09Z</dcterms:created>
  <dcterms:modified xsi:type="dcterms:W3CDTF">2016-10-20T07:25:41Z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0x01010090EF297BCB811344826035F5675F412E</vt:lpwstr>
  </property>
</Properties>
</file>